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28" r:id="rId4"/>
    <p:sldId id="263" r:id="rId5"/>
    <p:sldId id="264" r:id="rId6"/>
    <p:sldId id="329" r:id="rId7"/>
    <p:sldId id="330" r:id="rId8"/>
    <p:sldId id="331" r:id="rId9"/>
    <p:sldId id="332" r:id="rId10"/>
    <p:sldId id="333" r:id="rId11"/>
    <p:sldId id="334" r:id="rId12"/>
    <p:sldId id="335" r:id="rId13"/>
    <p:sldId id="327" r:id="rId14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0867" autoAdjust="0"/>
    <p:restoredTop sz="94660"/>
  </p:normalViewPr>
  <p:slideViewPr>
    <p:cSldViewPr>
      <p:cViewPr varScale="1">
        <p:scale>
          <a:sx n="110" d="100"/>
          <a:sy n="110" d="100"/>
        </p:scale>
        <p:origin x="-189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64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32EB8-2D48-4AD7-B22D-B58D58CB8882}" type="datetimeFigureOut">
              <a:rPr lang="pl-PL" smtClean="0"/>
              <a:pPr/>
              <a:t>10.11.2022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A8C1A-C747-4249-AF29-8BD01399371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5000">
    <p:push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32EB8-2D48-4AD7-B22D-B58D58CB8882}" type="datetimeFigureOut">
              <a:rPr lang="pl-PL" smtClean="0"/>
              <a:pPr/>
              <a:t>10.11.2022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A8C1A-C747-4249-AF29-8BD01399371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5000">
    <p:push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32EB8-2D48-4AD7-B22D-B58D58CB8882}" type="datetimeFigureOut">
              <a:rPr lang="pl-PL" smtClean="0"/>
              <a:pPr/>
              <a:t>10.11.2022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A8C1A-C747-4249-AF29-8BD01399371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5000">
    <p:push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32EB8-2D48-4AD7-B22D-B58D58CB8882}" type="datetimeFigureOut">
              <a:rPr lang="pl-PL" smtClean="0"/>
              <a:pPr/>
              <a:t>10.11.2022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A8C1A-C747-4249-AF29-8BD01399371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5000">
    <p:push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32EB8-2D48-4AD7-B22D-B58D58CB8882}" type="datetimeFigureOut">
              <a:rPr lang="pl-PL" smtClean="0"/>
              <a:pPr/>
              <a:t>10.11.2022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A8C1A-C747-4249-AF29-8BD01399371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5000">
    <p:push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32EB8-2D48-4AD7-B22D-B58D58CB8882}" type="datetimeFigureOut">
              <a:rPr lang="pl-PL" smtClean="0"/>
              <a:pPr/>
              <a:t>10.11.2022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A8C1A-C747-4249-AF29-8BD01399371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5000">
    <p:push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32EB8-2D48-4AD7-B22D-B58D58CB8882}" type="datetimeFigureOut">
              <a:rPr lang="pl-PL" smtClean="0"/>
              <a:pPr/>
              <a:t>10.11.2022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A8C1A-C747-4249-AF29-8BD01399371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5000">
    <p:push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32EB8-2D48-4AD7-B22D-B58D58CB8882}" type="datetimeFigureOut">
              <a:rPr lang="pl-PL" smtClean="0"/>
              <a:pPr/>
              <a:t>10.11.2022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A8C1A-C747-4249-AF29-8BD01399371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5000">
    <p:push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32EB8-2D48-4AD7-B22D-B58D58CB8882}" type="datetimeFigureOut">
              <a:rPr lang="pl-PL" smtClean="0"/>
              <a:pPr/>
              <a:t>10.11.2022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A8C1A-C747-4249-AF29-8BD01399371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5000">
    <p:push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32EB8-2D48-4AD7-B22D-B58D58CB8882}" type="datetimeFigureOut">
              <a:rPr lang="pl-PL" smtClean="0"/>
              <a:pPr/>
              <a:t>10.11.2022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A8C1A-C747-4249-AF29-8BD01399371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5000">
    <p:push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32EB8-2D48-4AD7-B22D-B58D58CB8882}" type="datetimeFigureOut">
              <a:rPr lang="pl-PL" smtClean="0"/>
              <a:pPr/>
              <a:t>10.11.2022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A8C1A-C747-4249-AF29-8BD01399371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5000">
    <p:push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232EB8-2D48-4AD7-B22D-B58D58CB8882}" type="datetimeFigureOut">
              <a:rPr lang="pl-PL" smtClean="0"/>
              <a:pPr/>
              <a:t>10.11.2022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A8C1A-C747-4249-AF29-8BD01399371C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5000">
    <p:push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Bez tytułu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>
    <p:push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1143000"/>
          </a:xfrm>
        </p:spPr>
        <p:txBody>
          <a:bodyPr>
            <a:noAutofit/>
          </a:bodyPr>
          <a:lstStyle/>
          <a:p>
            <a:r>
              <a:rPr lang="pl-PL" sz="2800" b="1" dirty="0" smtClean="0">
                <a:latin typeface="Times New Roman" pitchFamily="18" charset="0"/>
                <a:cs typeface="Times New Roman" pitchFamily="18" charset="0"/>
              </a:rPr>
              <a:t>I miejsce – Jakub Pieńkowski</a:t>
            </a:r>
            <a:br>
              <a:rPr lang="pl-PL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800" b="1" dirty="0" smtClean="0"/>
              <a:t> </a:t>
            </a:r>
            <a:r>
              <a:rPr lang="pl-PL" sz="2800" b="1" dirty="0" smtClean="0">
                <a:latin typeface="Times New Roman" pitchFamily="18" charset="0"/>
                <a:cs typeface="Times New Roman" pitchFamily="18" charset="0"/>
              </a:rPr>
              <a:t>Zespół Szkół Mechanicznych i Ogólnokształcących </a:t>
            </a:r>
            <a:br>
              <a:rPr lang="pl-PL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800" b="1" dirty="0" smtClean="0">
                <a:latin typeface="Times New Roman" pitchFamily="18" charset="0"/>
                <a:cs typeface="Times New Roman" pitchFamily="18" charset="0"/>
              </a:rPr>
              <a:t>Nr 5 im. Marszałka Józefa Piłsudskiego w Łomży</a:t>
            </a:r>
            <a:r>
              <a:rPr lang="pl-PL" sz="2800" b="1" dirty="0" smtClean="0"/>
              <a:t/>
            </a:r>
            <a:br>
              <a:rPr lang="pl-PL" sz="2800" b="1" dirty="0" smtClean="0"/>
            </a:br>
            <a:endParaRPr lang="pl-PL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Obraz 2" descr="IMG_8748 pn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28860" y="1500174"/>
            <a:ext cx="4578797" cy="5138942"/>
          </a:xfrm>
          <a:prstGeom prst="rect">
            <a:avLst/>
          </a:prstGeom>
        </p:spPr>
      </p:pic>
    </p:spTree>
  </p:cSld>
  <p:clrMapOvr>
    <a:masterClrMapping/>
  </p:clrMapOvr>
  <p:transition spd="med" advClick="0" advTm="5000">
    <p:push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8743 pn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476208"/>
            <a:ext cx="8358246" cy="5572164"/>
          </a:xfrm>
          <a:prstGeom prst="rect">
            <a:avLst/>
          </a:prstGeom>
        </p:spPr>
      </p:pic>
    </p:spTree>
  </p:cSld>
  <p:clrMapOvr>
    <a:masterClrMapping/>
  </p:clrMapOvr>
  <p:transition spd="med" advClick="0" advTm="5000">
    <p:push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8728 pn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547646"/>
            <a:ext cx="8501122" cy="5667415"/>
          </a:xfrm>
          <a:prstGeom prst="rect">
            <a:avLst/>
          </a:prstGeom>
        </p:spPr>
      </p:pic>
    </p:spTree>
  </p:cSld>
  <p:clrMapOvr>
    <a:masterClrMapping/>
  </p:clrMapOvr>
  <p:transition spd="med" advClick="0" advTm="5000">
    <p:push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28662" y="571480"/>
            <a:ext cx="6929486" cy="307183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sz="4000" b="1" i="1" dirty="0" smtClean="0">
                <a:latin typeface="Times New Roman" pitchFamily="18" charset="0"/>
                <a:cs typeface="Times New Roman" pitchFamily="18" charset="0"/>
              </a:rPr>
              <a:t>Dziękujemy za udział </a:t>
            </a:r>
          </a:p>
          <a:p>
            <a:pPr algn="ctr">
              <a:buNone/>
            </a:pPr>
            <a:r>
              <a:rPr lang="pl-PL" sz="4000" b="1" i="1" dirty="0" smtClean="0">
                <a:latin typeface="Times New Roman" pitchFamily="18" charset="0"/>
                <a:cs typeface="Times New Roman" pitchFamily="18" charset="0"/>
              </a:rPr>
              <a:t>w konkursie!</a:t>
            </a:r>
          </a:p>
          <a:p>
            <a:pPr algn="ctr">
              <a:buNone/>
            </a:pPr>
            <a:r>
              <a:rPr lang="pl-PL" sz="2400" b="1" i="1" dirty="0" smtClean="0">
                <a:latin typeface="Times New Roman" pitchFamily="18" charset="0"/>
                <a:cs typeface="Times New Roman" pitchFamily="18" charset="0"/>
              </a:rPr>
              <a:t>Organizatorzy konkursu : Ewa Fronc- Romaniuk, </a:t>
            </a:r>
          </a:p>
          <a:p>
            <a:pPr algn="ctr">
              <a:buNone/>
            </a:pPr>
            <a:r>
              <a:rPr lang="pl-PL" sz="2400" b="1" i="1" dirty="0" smtClean="0">
                <a:latin typeface="Times New Roman" pitchFamily="18" charset="0"/>
                <a:cs typeface="Times New Roman" pitchFamily="18" charset="0"/>
              </a:rPr>
              <a:t>                                  Beata </a:t>
            </a:r>
            <a:r>
              <a:rPr lang="pl-PL" sz="2400" b="1" i="1" dirty="0" err="1" smtClean="0">
                <a:latin typeface="Times New Roman" pitchFamily="18" charset="0"/>
                <a:cs typeface="Times New Roman" pitchFamily="18" charset="0"/>
              </a:rPr>
              <a:t>Borawska</a:t>
            </a:r>
            <a:endParaRPr lang="pl-PL" sz="24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5000">
    <p:push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1285860"/>
            <a:ext cx="9144000" cy="1143000"/>
          </a:xfrm>
        </p:spPr>
        <p:txBody>
          <a:bodyPr>
            <a:noAutofit/>
          </a:bodyPr>
          <a:lstStyle/>
          <a:p>
            <a:r>
              <a:rPr lang="pl-PL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3600" b="1" dirty="0" smtClean="0">
                <a:latin typeface="Times New Roman" pitchFamily="18" charset="0"/>
                <a:cs typeface="Times New Roman" pitchFamily="18" charset="0"/>
              </a:rPr>
              <a:t>Wyniki X edycji </a:t>
            </a:r>
            <a:br>
              <a:rPr lang="pl-PL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3600" b="1" dirty="0" smtClean="0">
                <a:latin typeface="Times New Roman" pitchFamily="18" charset="0"/>
                <a:cs typeface="Times New Roman" pitchFamily="18" charset="0"/>
              </a:rPr>
              <a:t>Międzyszkolnego </a:t>
            </a:r>
            <a:r>
              <a:rPr lang="pl-PL" sz="3600" b="1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pl-PL" sz="3600" b="1" dirty="0" smtClean="0">
                <a:latin typeface="Times New Roman" pitchFamily="18" charset="0"/>
                <a:cs typeface="Times New Roman" pitchFamily="18" charset="0"/>
              </a:rPr>
              <a:t>onkursu Fotograficznego</a:t>
            </a:r>
            <a:br>
              <a:rPr lang="pl-PL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3600" b="1" dirty="0" smtClean="0">
                <a:latin typeface="Times New Roman" pitchFamily="18" charset="0"/>
                <a:cs typeface="Times New Roman" pitchFamily="18" charset="0"/>
              </a:rPr>
              <a:t> „</a:t>
            </a:r>
            <a:r>
              <a:rPr lang="pl-PL" b="1" dirty="0" smtClean="0">
                <a:latin typeface="Times New Roman" pitchFamily="18" charset="0"/>
                <a:cs typeface="Times New Roman" pitchFamily="18" charset="0"/>
              </a:rPr>
              <a:t>Patriotyczne Inspiracje 2022</a:t>
            </a:r>
            <a:r>
              <a:rPr lang="pl-PL" sz="3600" b="1" dirty="0" smtClean="0"/>
              <a:t>”</a:t>
            </a:r>
            <a:br>
              <a:rPr lang="pl-PL" sz="3600" b="1" dirty="0" smtClean="0"/>
            </a:br>
            <a:r>
              <a:rPr lang="pl-PL" sz="3600" b="1" dirty="0" smtClean="0"/>
              <a:t/>
            </a:r>
            <a:br>
              <a:rPr lang="pl-PL" sz="3600" b="1" dirty="0" smtClean="0"/>
            </a:br>
            <a:endParaRPr lang="pl-PL" sz="3600" b="1" dirty="0"/>
          </a:p>
        </p:txBody>
      </p:sp>
    </p:spTree>
  </p:cSld>
  <p:clrMapOvr>
    <a:masterClrMapping/>
  </p:clrMapOvr>
  <p:transition spd="med" advClick="0" advTm="5000">
    <p:push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1857364"/>
            <a:ext cx="8229600" cy="1143000"/>
          </a:xfrm>
        </p:spPr>
        <p:txBody>
          <a:bodyPr>
            <a:noAutofit/>
          </a:bodyPr>
          <a:lstStyle/>
          <a:p>
            <a:r>
              <a:rPr lang="pl-PL" sz="5400" b="1" dirty="0" smtClean="0">
                <a:latin typeface="Times New Roman" pitchFamily="18" charset="0"/>
                <a:cs typeface="Times New Roman" pitchFamily="18" charset="0"/>
              </a:rPr>
              <a:t>Szkoły podstawowe</a:t>
            </a:r>
            <a:br>
              <a:rPr lang="pl-PL" sz="5400" b="1" dirty="0" smtClean="0">
                <a:latin typeface="Times New Roman" pitchFamily="18" charset="0"/>
                <a:cs typeface="Times New Roman" pitchFamily="18" charset="0"/>
              </a:rPr>
            </a:br>
            <a:endParaRPr lang="pl-PL" sz="5400" dirty="0"/>
          </a:p>
        </p:txBody>
      </p:sp>
    </p:spTree>
  </p:cSld>
  <p:clrMapOvr>
    <a:masterClrMapping/>
  </p:clrMapOvr>
  <p:transition spd="med" advClick="0" advTm="5000">
    <p:push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1143000"/>
          </a:xfrm>
        </p:spPr>
        <p:txBody>
          <a:bodyPr>
            <a:noAutofit/>
          </a:bodyPr>
          <a:lstStyle/>
          <a:p>
            <a:r>
              <a:rPr lang="pl-PL" sz="2800" b="1" dirty="0" smtClean="0"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pl-PL" sz="2800" b="1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pl-PL" sz="2800" b="1" dirty="0" smtClean="0">
                <a:latin typeface="Times New Roman" pitchFamily="18" charset="0"/>
                <a:cs typeface="Times New Roman" pitchFamily="18" charset="0"/>
              </a:rPr>
              <a:t>iejsce – </a:t>
            </a:r>
            <a:r>
              <a:rPr lang="pl-PL" sz="2800" b="1" dirty="0" err="1" smtClean="0">
                <a:latin typeface="Times New Roman" pitchFamily="18" charset="0"/>
                <a:cs typeface="Times New Roman" pitchFamily="18" charset="0"/>
              </a:rPr>
              <a:t>Oliwier</a:t>
            </a:r>
            <a:r>
              <a:rPr lang="pl-PL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800" b="1" dirty="0" err="1" smtClean="0">
                <a:latin typeface="Times New Roman" pitchFamily="18" charset="0"/>
                <a:cs typeface="Times New Roman" pitchFamily="18" charset="0"/>
              </a:rPr>
              <a:t>Siedler</a:t>
            </a:r>
            <a:r>
              <a:rPr lang="pl-PL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800" b="1" dirty="0" smtClean="0"/>
              <a:t> </a:t>
            </a:r>
            <a:r>
              <a:rPr lang="pl-PL" sz="2800" b="1" dirty="0" smtClean="0">
                <a:latin typeface="Times New Roman" pitchFamily="18" charset="0"/>
                <a:cs typeface="Times New Roman" pitchFamily="18" charset="0"/>
              </a:rPr>
              <a:t>Szkoła Podstawowa nr 2 </a:t>
            </a:r>
            <a:br>
              <a:rPr lang="pl-PL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800" b="1" dirty="0" smtClean="0">
                <a:latin typeface="Times New Roman" pitchFamily="18" charset="0"/>
                <a:cs typeface="Times New Roman" pitchFamily="18" charset="0"/>
              </a:rPr>
              <a:t>im. Władysława Broniewskiego w Łomży</a:t>
            </a:r>
            <a:r>
              <a:rPr lang="pl-PL" sz="2800" b="1" dirty="0" smtClean="0"/>
              <a:t/>
            </a:r>
            <a:br>
              <a:rPr lang="pl-PL" sz="2800" b="1" dirty="0" smtClean="0"/>
            </a:br>
            <a:endParaRPr lang="pl-PL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ZSMiO\Desktop\zdjęcia konkursowe\2022\2 miejsce podstawówka\Oliwier Siedler_SP 2 w Łomży_KL. 8_2[8584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1500174"/>
            <a:ext cx="3833097" cy="511154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push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8229600" cy="1143000"/>
          </a:xfrm>
        </p:spPr>
        <p:txBody>
          <a:bodyPr>
            <a:noAutofit/>
          </a:bodyPr>
          <a:lstStyle/>
          <a:p>
            <a:r>
              <a:rPr lang="pl-PL" sz="2800" b="1" dirty="0" smtClean="0">
                <a:latin typeface="Times New Roman" pitchFamily="18" charset="0"/>
                <a:cs typeface="Times New Roman" pitchFamily="18" charset="0"/>
              </a:rPr>
              <a:t>I miejsce - Magdalena Duchnowska</a:t>
            </a:r>
            <a:br>
              <a:rPr lang="pl-PL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800" b="1" dirty="0" smtClean="0">
                <a:latin typeface="Times New Roman" pitchFamily="18" charset="0"/>
                <a:cs typeface="Times New Roman" pitchFamily="18" charset="0"/>
              </a:rPr>
              <a:t> Szkoła Podstawowa nr 2 </a:t>
            </a:r>
            <a:br>
              <a:rPr lang="pl-PL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800" b="1" dirty="0" smtClean="0">
                <a:latin typeface="Times New Roman" pitchFamily="18" charset="0"/>
                <a:cs typeface="Times New Roman" pitchFamily="18" charset="0"/>
              </a:rPr>
              <a:t>im. Władysława Broniewskiego w Łomży </a:t>
            </a:r>
            <a:br>
              <a:rPr lang="pl-PL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800" b="1" dirty="0" smtClean="0">
                <a:latin typeface="Times New Roman" pitchFamily="18" charset="0"/>
                <a:cs typeface="Times New Roman" pitchFamily="18" charset="0"/>
              </a:rPr>
            </a:br>
            <a:endParaRPr lang="pl-PL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ZSMiO\Desktop\zdjęcia konkursowe\2022\1 miejsce podstawówka\Magdalena Duchnowska_SP 2 w Łomży_KL. 8_3[8609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500174"/>
            <a:ext cx="6745245" cy="505975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push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1643050"/>
            <a:ext cx="8229600" cy="1143000"/>
          </a:xfrm>
        </p:spPr>
        <p:txBody>
          <a:bodyPr>
            <a:noAutofit/>
          </a:bodyPr>
          <a:lstStyle/>
          <a:p>
            <a:r>
              <a:rPr lang="pl-PL" sz="5400" b="1" dirty="0" smtClean="0">
                <a:latin typeface="Times New Roman" pitchFamily="18" charset="0"/>
                <a:cs typeface="Times New Roman" pitchFamily="18" charset="0"/>
              </a:rPr>
              <a:t>Szkoły ponadpodstawowe</a:t>
            </a:r>
            <a:br>
              <a:rPr lang="pl-PL" sz="5400" b="1" dirty="0" smtClean="0">
                <a:latin typeface="Times New Roman" pitchFamily="18" charset="0"/>
                <a:cs typeface="Times New Roman" pitchFamily="18" charset="0"/>
              </a:rPr>
            </a:br>
            <a:endParaRPr lang="pl-PL" sz="5400" dirty="0"/>
          </a:p>
        </p:txBody>
      </p:sp>
    </p:spTree>
  </p:cSld>
  <p:clrMapOvr>
    <a:masterClrMapping/>
  </p:clrMapOvr>
  <p:transition spd="med" advClick="0" advTm="5000">
    <p:push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1143000"/>
          </a:xfrm>
        </p:spPr>
        <p:txBody>
          <a:bodyPr>
            <a:noAutofit/>
          </a:bodyPr>
          <a:lstStyle/>
          <a:p>
            <a:r>
              <a:rPr lang="pl-PL" sz="2800" b="1" dirty="0" smtClean="0">
                <a:latin typeface="Times New Roman" pitchFamily="18" charset="0"/>
                <a:cs typeface="Times New Roman" pitchFamily="18" charset="0"/>
              </a:rPr>
              <a:t>Wyróżnienie – Stanisław Mioduszewski</a:t>
            </a:r>
            <a:br>
              <a:rPr lang="pl-PL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800" b="1" dirty="0" smtClean="0"/>
              <a:t> </a:t>
            </a:r>
            <a:r>
              <a:rPr lang="pl-PL" sz="2800" b="1" dirty="0" smtClean="0">
                <a:latin typeface="Times New Roman" pitchFamily="18" charset="0"/>
                <a:cs typeface="Times New Roman" pitchFamily="18" charset="0"/>
              </a:rPr>
              <a:t>Zespół Szkół Mechanicznych i Ogólnokształcących </a:t>
            </a:r>
            <a:br>
              <a:rPr lang="pl-PL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800" b="1" dirty="0" smtClean="0">
                <a:latin typeface="Times New Roman" pitchFamily="18" charset="0"/>
                <a:cs typeface="Times New Roman" pitchFamily="18" charset="0"/>
              </a:rPr>
              <a:t>Nr 5 im. Marszałka Józefa Piłsudskiego w Łomży</a:t>
            </a:r>
            <a:r>
              <a:rPr lang="pl-PL" sz="2800" b="1" dirty="0" smtClean="0"/>
              <a:t/>
            </a:r>
            <a:br>
              <a:rPr lang="pl-PL" sz="2800" b="1" dirty="0" smtClean="0"/>
            </a:br>
            <a:endParaRPr lang="pl-PL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Obraz 4" descr="ziutek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612" y="1428736"/>
            <a:ext cx="3571900" cy="5164193"/>
          </a:xfrm>
          <a:prstGeom prst="rect">
            <a:avLst/>
          </a:prstGeom>
        </p:spPr>
      </p:pic>
    </p:spTree>
  </p:cSld>
  <p:clrMapOvr>
    <a:masterClrMapping/>
  </p:clrMapOvr>
  <p:transition spd="med" advClick="0" advTm="5000">
    <p:push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571472" y="357166"/>
            <a:ext cx="8229600" cy="1143000"/>
          </a:xfrm>
        </p:spPr>
        <p:txBody>
          <a:bodyPr>
            <a:noAutofit/>
          </a:bodyPr>
          <a:lstStyle/>
          <a:p>
            <a:r>
              <a:rPr lang="pl-PL" sz="2800" b="1" dirty="0" smtClean="0">
                <a:latin typeface="Times New Roman" pitchFamily="18" charset="0"/>
                <a:cs typeface="Times New Roman" pitchFamily="18" charset="0"/>
              </a:rPr>
              <a:t>III miejsce –Julia Dąbrowska</a:t>
            </a:r>
            <a:br>
              <a:rPr lang="pl-PL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800" b="1" dirty="0" smtClean="0">
                <a:latin typeface="Times New Roman" pitchFamily="18" charset="0"/>
                <a:cs typeface="Times New Roman" pitchFamily="18" charset="0"/>
              </a:rPr>
              <a:t>I Liceum Ogólnokształcące im. Tadeusza Kościuszki</a:t>
            </a:r>
            <a:br>
              <a:rPr lang="pl-PL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800" b="1" dirty="0" smtClean="0">
                <a:latin typeface="Times New Roman" pitchFamily="18" charset="0"/>
                <a:cs typeface="Times New Roman" pitchFamily="18" charset="0"/>
              </a:rPr>
              <a:t>w Łomży</a:t>
            </a:r>
            <a:br>
              <a:rPr lang="pl-PL" sz="2800" b="1" dirty="0" smtClean="0">
                <a:latin typeface="Times New Roman" pitchFamily="18" charset="0"/>
                <a:cs typeface="Times New Roman" pitchFamily="18" charset="0"/>
              </a:rPr>
            </a:br>
            <a:endParaRPr lang="pl-PL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Obraz 5" descr="Dąbrowska_J_ I LO w Łomży_2[8515]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86050" y="1428736"/>
            <a:ext cx="3929090" cy="5238787"/>
          </a:xfrm>
          <a:prstGeom prst="rect">
            <a:avLst/>
          </a:prstGeom>
        </p:spPr>
      </p:pic>
    </p:spTree>
  </p:cSld>
  <p:clrMapOvr>
    <a:masterClrMapping/>
  </p:clrMapOvr>
  <p:transition spd="med" advClick="0" advTm="5000">
    <p:push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/>
          <p:cNvSpPr>
            <a:spLocks noGrp="1"/>
          </p:cNvSpPr>
          <p:nvPr>
            <p:ph type="title"/>
          </p:nvPr>
        </p:nvSpPr>
        <p:spPr>
          <a:xfrm>
            <a:off x="214282" y="357166"/>
            <a:ext cx="8929718" cy="1143000"/>
          </a:xfrm>
        </p:spPr>
        <p:txBody>
          <a:bodyPr>
            <a:noAutofit/>
          </a:bodyPr>
          <a:lstStyle/>
          <a:p>
            <a:r>
              <a:rPr lang="pl-PL" sz="2800" b="1" dirty="0" smtClean="0">
                <a:latin typeface="Times New Roman" pitchFamily="18" charset="0"/>
                <a:cs typeface="Times New Roman" pitchFamily="18" charset="0"/>
              </a:rPr>
              <a:t>II miejsce – Marcel </a:t>
            </a:r>
            <a:r>
              <a:rPr lang="pl-PL" sz="2800" b="1" dirty="0" err="1" smtClean="0">
                <a:latin typeface="Times New Roman" pitchFamily="18" charset="0"/>
                <a:cs typeface="Times New Roman" pitchFamily="18" charset="0"/>
              </a:rPr>
              <a:t>Pachucki</a:t>
            </a:r>
            <a:r>
              <a:rPr lang="pl-PL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800" b="1" dirty="0" smtClean="0">
                <a:latin typeface="Times New Roman" pitchFamily="18" charset="0"/>
                <a:cs typeface="Times New Roman" pitchFamily="18" charset="0"/>
              </a:rPr>
              <a:t>Szkoły Katolickie im. Kardynała Stefana Wyszyńskiego w Łomży</a:t>
            </a:r>
            <a:br>
              <a:rPr lang="pl-PL" sz="2800" b="1" dirty="0" smtClean="0">
                <a:latin typeface="Times New Roman" pitchFamily="18" charset="0"/>
                <a:cs typeface="Times New Roman" pitchFamily="18" charset="0"/>
              </a:rPr>
            </a:br>
            <a:endParaRPr lang="pl-PL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1452549"/>
            <a:ext cx="3714744" cy="4952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5000">
    <p:push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49</Words>
  <Application>Microsoft Office PowerPoint</Application>
  <PresentationFormat>Pokaz na ekranie (4:3)</PresentationFormat>
  <Paragraphs>13</Paragraphs>
  <Slides>13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4" baseType="lpstr">
      <vt:lpstr>Motyw pakietu Office</vt:lpstr>
      <vt:lpstr>Slajd 1</vt:lpstr>
      <vt:lpstr>    Wyniki X edycji  Międzyszkolnego Konkursu Fotograficznego  „Patriotyczne Inspiracje 2022”  </vt:lpstr>
      <vt:lpstr>Szkoły podstawowe </vt:lpstr>
      <vt:lpstr>II miejsce – Oliwier Siedler  Szkoła Podstawowa nr 2  im. Władysława Broniewskiego w Łomży </vt:lpstr>
      <vt:lpstr>I miejsce - Magdalena Duchnowska  Szkoła Podstawowa nr 2  im. Władysława Broniewskiego w Łomży   </vt:lpstr>
      <vt:lpstr>Szkoły ponadpodstawowe </vt:lpstr>
      <vt:lpstr>Wyróżnienie – Stanisław Mioduszewski  Zespół Szkół Mechanicznych i Ogólnokształcących  Nr 5 im. Marszałka Józefa Piłsudskiego w Łomży </vt:lpstr>
      <vt:lpstr>III miejsce –Julia Dąbrowska I Liceum Ogólnokształcące im. Tadeusza Kościuszki w Łomży </vt:lpstr>
      <vt:lpstr>II miejsce – Marcel Pachucki Szkoły Katolickie im. Kardynała Stefana Wyszyńskiego w Łomży </vt:lpstr>
      <vt:lpstr>I miejsce – Jakub Pieńkowski  Zespół Szkół Mechanicznych i Ogólnokształcących  Nr 5 im. Marszałka Józefa Piłsudskiego w Łomży </vt:lpstr>
      <vt:lpstr>Slajd 11</vt:lpstr>
      <vt:lpstr>Slajd 12</vt:lpstr>
      <vt:lpstr>Slajd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Biblioteka</dc:creator>
  <cp:lastModifiedBy>ZSMiO</cp:lastModifiedBy>
  <cp:revision>33</cp:revision>
  <dcterms:created xsi:type="dcterms:W3CDTF">2015-11-10T07:37:22Z</dcterms:created>
  <dcterms:modified xsi:type="dcterms:W3CDTF">2022-11-10T09:11:09Z</dcterms:modified>
</cp:coreProperties>
</file>