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8" r:id="rId2"/>
    <p:sldId id="258" r:id="rId3"/>
    <p:sldId id="276" r:id="rId4"/>
    <p:sldId id="269" r:id="rId5"/>
    <p:sldId id="275" r:id="rId6"/>
    <p:sldId id="274" r:id="rId7"/>
    <p:sldId id="273" r:id="rId8"/>
    <p:sldId id="272" r:id="rId9"/>
    <p:sldId id="271" r:id="rId10"/>
    <p:sldId id="270" r:id="rId11"/>
    <p:sldId id="277" r:id="rId12"/>
  </p:sldIdLst>
  <p:sldSz cx="12192000" cy="6858000"/>
  <p:notesSz cx="6858000" cy="9144000"/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D2C"/>
    <a:srgbClr val="FEF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68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07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á hlavič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3" name="Zástupný dá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A7E2A94-0644-4E31-BE6F-7C2645B44E69}" type="datetime1">
              <a:rPr lang="sk-SK" smtClean="0"/>
              <a:t>7. 4. 2021</a:t>
            </a:fld>
            <a:endParaRPr lang="sk-SK" dirty="0"/>
          </a:p>
        </p:txBody>
      </p:sp>
      <p:sp>
        <p:nvSpPr>
          <p:cNvPr id="4" name="Zástupná pät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5" name="Zástupné číslo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63FFE7F-C917-439A-8026-3D301EB5CC2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á hlavič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3" name="Zástupný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F8F8692-7687-4B70-B9C0-9561167F86AC}" type="datetime1">
              <a:rPr lang="sk-SK" smtClean="0"/>
              <a:t>7. 4. 2021</a:t>
            </a:fld>
            <a:endParaRPr lang="sk-SK" dirty="0"/>
          </a:p>
        </p:txBody>
      </p:sp>
      <p:sp>
        <p:nvSpPr>
          <p:cNvPr id="4" name="Zástupný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dirty="0"/>
          </a:p>
        </p:txBody>
      </p:sp>
      <p:sp>
        <p:nvSpPr>
          <p:cNvPr id="5" name="Zástupné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-SK" dirty="0" smtClean="0"/>
              <a:t>Kliknite sem a upravte štýl predlohy textu</a:t>
            </a:r>
          </a:p>
          <a:p>
            <a:pPr lvl="1" rtl="0"/>
            <a:r>
              <a:rPr lang="sk-SK" dirty="0" smtClean="0"/>
              <a:t>Druhá úroveň</a:t>
            </a:r>
          </a:p>
          <a:p>
            <a:pPr lvl="2" rtl="0"/>
            <a:r>
              <a:rPr lang="sk-SK" dirty="0" smtClean="0"/>
              <a:t>Tretia úroveň</a:t>
            </a:r>
          </a:p>
          <a:p>
            <a:pPr lvl="3" rtl="0"/>
            <a:r>
              <a:rPr lang="sk-SK" dirty="0" smtClean="0"/>
              <a:t>Štvrtá úroveň</a:t>
            </a:r>
          </a:p>
          <a:p>
            <a:pPr lvl="4" rtl="0"/>
            <a:r>
              <a:rPr lang="sk-SK" dirty="0" smtClean="0"/>
              <a:t>Piata úroveň</a:t>
            </a:r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C0B30D-C07A-425B-A90C-BA7BEB191079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14800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sk-SK" smtClean="0"/>
              <a:t>10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07212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sk-SK" smtClean="0"/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54243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sk-SK" smtClean="0"/>
              <a:t>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93680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sk-SK" smtClean="0"/>
              <a:t>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72807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sk-SK" smtClean="0"/>
              <a:t>5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57401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sk-SK" smtClean="0"/>
              <a:t>6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39564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sk-SK" smtClean="0"/>
              <a:t>7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75967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sk-SK" smtClean="0"/>
              <a:t>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43965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sk-SK" smtClean="0"/>
              <a:t>9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0820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066800" y="4245434"/>
            <a:ext cx="8686800" cy="1464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r>
              <a:rPr lang="sk-SK" dirty="0" smtClean="0"/>
              <a:t>Kliknite sem a upravte štýl predlohy nadpisov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 smtClean="0"/>
              <a:t>Upravte štýl predlohy podnadpisov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 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k-SK" smtClean="0"/>
              <a:t>Upravte štýl predlohy textu.</a:t>
            </a:r>
          </a:p>
          <a:p>
            <a:pPr lvl="1" rtl="0"/>
            <a:r>
              <a:rPr lang="sk-SK" smtClean="0"/>
              <a:t>Druhá úroveň</a:t>
            </a:r>
          </a:p>
          <a:p>
            <a:pPr lvl="2" rtl="0"/>
            <a:r>
              <a:rPr lang="sk-SK" smtClean="0"/>
              <a:t>Tretia úroveň</a:t>
            </a:r>
          </a:p>
          <a:p>
            <a:pPr lvl="3" rtl="0"/>
            <a:r>
              <a:rPr lang="sk-SK" smtClean="0"/>
              <a:t>Štvrtá úroveň</a:t>
            </a:r>
          </a:p>
          <a:p>
            <a:pPr lvl="4" rtl="0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68B6AD-9D64-47F5-B085-C887AD8A2846}" type="datetime1">
              <a:rPr lang="sk-SK" smtClean="0"/>
              <a:t>7. 4. 2021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 rtlCol="0"/>
          <a:lstStyle/>
          <a:p>
            <a:pPr rtl="0"/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 rtlCol="0"/>
          <a:lstStyle/>
          <a:p>
            <a:pPr lvl="0" rtl="0"/>
            <a:r>
              <a:rPr lang="sk-SK" smtClean="0"/>
              <a:t>Upravte štýl predlohy textu.</a:t>
            </a:r>
          </a:p>
          <a:p>
            <a:pPr lvl="1" rtl="0"/>
            <a:r>
              <a:rPr lang="sk-SK" smtClean="0"/>
              <a:t>Druhá úroveň</a:t>
            </a:r>
          </a:p>
          <a:p>
            <a:pPr lvl="2" rtl="0"/>
            <a:r>
              <a:rPr lang="sk-SK" smtClean="0"/>
              <a:t>Tretia úroveň</a:t>
            </a:r>
          </a:p>
          <a:p>
            <a:pPr lvl="3" rtl="0"/>
            <a:r>
              <a:rPr lang="sk-SK" smtClean="0"/>
              <a:t>Štvrtá úroveň</a:t>
            </a:r>
          </a:p>
          <a:p>
            <a:pPr lvl="4" rtl="0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C3953A-CB00-4036-948A-3347266146DB}" type="datetime1">
              <a:rPr lang="sk-SK" smtClean="0"/>
              <a:t>7. 4. 2021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066800" y="457518"/>
            <a:ext cx="10058400" cy="118872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sk-SK" dirty="0" smtClean="0"/>
              <a:t>Kliknite sem a upravte štýl predlohy nadpisov</a:t>
            </a:r>
            <a:endParaRPr lang="sk-SK" dirty="0"/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k-SK" smtClean="0"/>
              <a:t>Upravte štýl predlohy textu.</a:t>
            </a:r>
          </a:p>
          <a:p>
            <a:pPr lvl="1" rtl="0"/>
            <a:r>
              <a:rPr lang="sk-SK" smtClean="0"/>
              <a:t>Druhá úroveň</a:t>
            </a:r>
          </a:p>
          <a:p>
            <a:pPr lvl="2" rtl="0"/>
            <a:r>
              <a:rPr lang="sk-SK" smtClean="0"/>
              <a:t>Tretia úroveň</a:t>
            </a:r>
          </a:p>
          <a:p>
            <a:pPr lvl="3" rtl="0"/>
            <a:r>
              <a:rPr lang="sk-SK" smtClean="0"/>
              <a:t>Štvrtá úroveň</a:t>
            </a:r>
          </a:p>
          <a:p>
            <a:pPr lvl="4" rtl="0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486D8A-71ED-4B6F-A584-EEFC8334A832}" type="datetime1">
              <a:rPr lang="sk-SK" smtClean="0"/>
              <a:t>7. 4. 2021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sk-SK" smtClean="0"/>
              <a:t>Upravte štýl predlohy textu.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obsah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sk-SK" smtClean="0"/>
              <a:t>Upravte štýl predlohy textu.</a:t>
            </a:r>
          </a:p>
          <a:p>
            <a:pPr lvl="1" rtl="0"/>
            <a:r>
              <a:rPr lang="sk-SK" smtClean="0"/>
              <a:t>Druhá úroveň</a:t>
            </a:r>
          </a:p>
          <a:p>
            <a:pPr lvl="2" rtl="0"/>
            <a:r>
              <a:rPr lang="sk-SK" smtClean="0"/>
              <a:t>Tretia úroveň</a:t>
            </a:r>
          </a:p>
          <a:p>
            <a:pPr lvl="3" rtl="0"/>
            <a:r>
              <a:rPr lang="sk-SK" smtClean="0"/>
              <a:t>Štvrtá úroveň</a:t>
            </a:r>
          </a:p>
          <a:p>
            <a:pPr lvl="4" rtl="0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sk-SK" smtClean="0"/>
              <a:t>Upravte štýl predlohy textu.</a:t>
            </a:r>
          </a:p>
          <a:p>
            <a:pPr lvl="1" rtl="0"/>
            <a:r>
              <a:rPr lang="sk-SK" smtClean="0"/>
              <a:t>Druhá úroveň</a:t>
            </a:r>
          </a:p>
          <a:p>
            <a:pPr lvl="2" rtl="0"/>
            <a:r>
              <a:rPr lang="sk-SK" smtClean="0"/>
              <a:t>Tretia úroveň</a:t>
            </a:r>
          </a:p>
          <a:p>
            <a:pPr lvl="3" rtl="0"/>
            <a:r>
              <a:rPr lang="sk-SK" smtClean="0"/>
              <a:t>Štvrtá úroveň</a:t>
            </a:r>
          </a:p>
          <a:p>
            <a:pPr lvl="4" rtl="0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CA2ABB-C036-4934-A445-12A25BB72135}" type="datetime1">
              <a:rPr lang="sk-SK" smtClean="0"/>
              <a:t>7. 4. 2021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smtClean="0"/>
              <a:t>Upravte štýl predlohy textu.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k-SK" smtClean="0"/>
              <a:t>Upravte štýl predlohy textu.</a:t>
            </a:r>
          </a:p>
          <a:p>
            <a:pPr lvl="1" rtl="0"/>
            <a:r>
              <a:rPr lang="sk-SK" smtClean="0"/>
              <a:t>Druhá úroveň</a:t>
            </a:r>
          </a:p>
          <a:p>
            <a:pPr lvl="2" rtl="0"/>
            <a:r>
              <a:rPr lang="sk-SK" smtClean="0"/>
              <a:t>Tretia úroveň</a:t>
            </a:r>
          </a:p>
          <a:p>
            <a:pPr lvl="3" rtl="0"/>
            <a:r>
              <a:rPr lang="sk-SK" smtClean="0"/>
              <a:t>Štvrtá úroveň</a:t>
            </a:r>
          </a:p>
          <a:p>
            <a:pPr lvl="4" rtl="0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smtClean="0"/>
              <a:t>Upravte štýl predlohy textu.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k-SK" smtClean="0"/>
              <a:t>Upravte štýl predlohy textu.</a:t>
            </a:r>
          </a:p>
          <a:p>
            <a:pPr lvl="1" rtl="0"/>
            <a:r>
              <a:rPr lang="sk-SK" smtClean="0"/>
              <a:t>Druhá úroveň</a:t>
            </a:r>
          </a:p>
          <a:p>
            <a:pPr lvl="2" rtl="0"/>
            <a:r>
              <a:rPr lang="sk-SK" smtClean="0"/>
              <a:t>Tretia úroveň</a:t>
            </a:r>
          </a:p>
          <a:p>
            <a:pPr lvl="3" rtl="0"/>
            <a:r>
              <a:rPr lang="sk-SK" smtClean="0"/>
              <a:t>Štvrtá úroveň</a:t>
            </a:r>
          </a:p>
          <a:p>
            <a:pPr lvl="4" rtl="0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7" name="Zástupný dá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6975E5-9281-4793-91F1-EAB656B267F0}" type="datetime1">
              <a:rPr lang="sk-SK" smtClean="0"/>
              <a:t>7. 4. 2021</a:t>
            </a:fld>
            <a:endParaRPr lang="sk-SK" dirty="0"/>
          </a:p>
        </p:txBody>
      </p:sp>
      <p:sp>
        <p:nvSpPr>
          <p:cNvPr id="8" name="Zástupná pät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9" name="Zástupný objekt čísla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dá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56C63D-A688-4C99-BD47-AECFE8051E31}" type="datetime1">
              <a:rPr lang="sk-SK" smtClean="0"/>
              <a:t>7. 4. 2021</a:t>
            </a:fld>
            <a:endParaRPr lang="sk-SK" dirty="0"/>
          </a:p>
        </p:txBody>
      </p:sp>
      <p:sp>
        <p:nvSpPr>
          <p:cNvPr id="4" name="Zástupná pät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5" name="Zástupné číslo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dá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1956A0-4ED1-4464-9FC9-30B05394AD92}" type="datetime1">
              <a:rPr lang="sk-SK" smtClean="0"/>
              <a:t>7. 4. 2021</a:t>
            </a:fld>
            <a:endParaRPr lang="sk-SK" dirty="0"/>
          </a:p>
        </p:txBody>
      </p:sp>
      <p:sp>
        <p:nvSpPr>
          <p:cNvPr id="3" name="Zástupná pät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ý objekt čísla snímk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 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sk-SK" smtClean="0"/>
              <a:t>Upravte štýl predlohy textu.</a:t>
            </a:r>
          </a:p>
          <a:p>
            <a:pPr lvl="1" rtl="0"/>
            <a:r>
              <a:rPr lang="sk-SK" smtClean="0"/>
              <a:t>Druhá úroveň</a:t>
            </a:r>
          </a:p>
          <a:p>
            <a:pPr lvl="2" rtl="0"/>
            <a:r>
              <a:rPr lang="sk-SK" smtClean="0"/>
              <a:t>Tretia úroveň</a:t>
            </a:r>
          </a:p>
          <a:p>
            <a:pPr lvl="3" rtl="0"/>
            <a:r>
              <a:rPr lang="sk-SK" smtClean="0"/>
              <a:t>Štvrtá úroveň</a:t>
            </a:r>
          </a:p>
          <a:p>
            <a:pPr lvl="4" rtl="0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k-SK" smtClean="0"/>
              <a:t>Upravte štýl predlohy textu.</a:t>
            </a:r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AFA529-6BEA-40D2-B192-73932C54C240}" type="datetime1">
              <a:rPr lang="sk-SK" smtClean="0"/>
              <a:t>7. 4. 2021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842760" y="3093099"/>
            <a:ext cx="4663440" cy="18288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sk-SK" dirty="0" smtClean="0"/>
              <a:t>Kliknite sem a upravte štýl predlohy nadpisov</a:t>
            </a:r>
            <a:endParaRPr lang="sk-SK" dirty="0"/>
          </a:p>
        </p:txBody>
      </p:sp>
      <p:sp>
        <p:nvSpPr>
          <p:cNvPr id="3" name="Zástupný obrázok 2" descr="Prázdny zástupný objekt na pridanie obrázka Kliknite na zástupný objekt a vyberte obrázok, ktorý chcete pridať.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k-SK" smtClean="0"/>
              <a:t>Ak chcete pridať obrázok, kliknite na ikonu</a:t>
            </a:r>
            <a:endParaRPr lang="sk-SK" dirty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k-SK" smtClean="0"/>
              <a:t>Upravte štýl predlohy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nadpisu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-SK" dirty="0" smtClean="0"/>
              <a:t>Kliknite sem a upravte štýl predlohy nadpisov</a:t>
            </a:r>
            <a:endParaRPr lang="sk-SK" dirty="0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k-SK" dirty="0" smtClean="0"/>
              <a:t>Kliknite sem a upravte štýl predlohy textu</a:t>
            </a:r>
          </a:p>
          <a:p>
            <a:pPr lvl="1" rtl="0"/>
            <a:r>
              <a:rPr lang="sk-SK" dirty="0" smtClean="0"/>
              <a:t>Druhá úroveň</a:t>
            </a:r>
          </a:p>
          <a:p>
            <a:pPr lvl="2" rtl="0"/>
            <a:r>
              <a:rPr lang="sk-SK" dirty="0" smtClean="0"/>
              <a:t>Tretia úroveň</a:t>
            </a:r>
          </a:p>
          <a:p>
            <a:pPr lvl="3" rtl="0"/>
            <a:r>
              <a:rPr lang="sk-SK" dirty="0" smtClean="0"/>
              <a:t>Štvrtá úroveň</a:t>
            </a:r>
          </a:p>
          <a:p>
            <a:pPr lvl="4" rtl="0"/>
            <a:r>
              <a:rPr lang="sk-SK" dirty="0" smtClean="0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AF80F5C-598F-471F-9859-1410EB12D797}" type="datetime1">
              <a:rPr lang="sk-SK" smtClean="0"/>
              <a:t>7. 4. 2021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2102" y="4575981"/>
            <a:ext cx="5012028" cy="1464906"/>
          </a:xfrm>
        </p:spPr>
        <p:txBody>
          <a:bodyPr rtlCol="0"/>
          <a:lstStyle/>
          <a:p>
            <a:pPr rtl="0"/>
            <a:r>
              <a:rPr lang="sk-SK" dirty="0" smtClean="0"/>
              <a:t>Ja a moja škola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061619" y="6040887"/>
            <a:ext cx="1895341" cy="440405"/>
          </a:xfrm>
        </p:spPr>
        <p:txBody>
          <a:bodyPr rtlCol="0"/>
          <a:lstStyle/>
          <a:p>
            <a:pPr rtl="0"/>
            <a:r>
              <a:rPr lang="sk-SK" dirty="0" smtClean="0"/>
              <a:t>Dominika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701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4676" y="118789"/>
            <a:ext cx="5818837" cy="960780"/>
          </a:xfrm>
        </p:spPr>
        <p:txBody>
          <a:bodyPr rtlCol="0"/>
          <a:lstStyle/>
          <a:p>
            <a:pPr rtl="0"/>
            <a:r>
              <a:rPr lang="sk-SK" dirty="0" smtClean="0"/>
              <a:t>Dominika a </a:t>
            </a:r>
            <a:r>
              <a:rPr lang="sk-SK" dirty="0" err="1" smtClean="0"/>
              <a:t>Zojka</a:t>
            </a:r>
            <a:r>
              <a:rPr lang="sk-SK" dirty="0" smtClean="0"/>
              <a:t> v rúškach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1483082" y="3115152"/>
            <a:ext cx="4162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...už sa  nevieme dočkať kedy si budeme môcť spraviť takúto fotku ale bez rúšok!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18033"/>
          <a:stretch/>
        </p:blipFill>
        <p:spPr>
          <a:xfrm>
            <a:off x="6885637" y="466518"/>
            <a:ext cx="421595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7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828099" y="1241566"/>
            <a:ext cx="8535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Moja prezentácia sa končí</a:t>
            </a:r>
            <a:endParaRPr lang="sk-SK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3093414" y="3246721"/>
            <a:ext cx="60051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9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 H O J T E</a:t>
            </a:r>
            <a:endParaRPr lang="sk-SK" sz="9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817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dirty="0" smtClean="0"/>
              <a:t>Mikuláš v našej triede </a:t>
            </a:r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1965"/>
            <a:ext cx="5689600" cy="4267200"/>
          </a:xfrm>
        </p:spPr>
      </p:pic>
      <p:sp>
        <p:nvSpPr>
          <p:cNvPr id="7" name="BlokTextu 6"/>
          <p:cNvSpPr txBox="1"/>
          <p:nvPr/>
        </p:nvSpPr>
        <p:spPr>
          <a:xfrm>
            <a:off x="1918953" y="2149542"/>
            <a:ext cx="3670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Všetci  sme sa na neho tešili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535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8481" y="321972"/>
            <a:ext cx="3247623" cy="963658"/>
          </a:xfrm>
        </p:spPr>
        <p:txBody>
          <a:bodyPr rtlCol="0"/>
          <a:lstStyle/>
          <a:p>
            <a:pPr rtl="0"/>
            <a:r>
              <a:rPr lang="sk-SK" dirty="0" smtClean="0"/>
              <a:t>Na vlastivede 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811369" y="3092955"/>
            <a:ext cx="4481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Na vlastivede si vždy pozrieme aj nejakú zaujímavú prezentáciu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5"/>
          <a:stretch/>
        </p:blipFill>
        <p:spPr>
          <a:xfrm>
            <a:off x="6096000" y="321972"/>
            <a:ext cx="5143500" cy="618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4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4894" y="540914"/>
            <a:ext cx="3329114" cy="1195476"/>
          </a:xfrm>
        </p:spPr>
        <p:txBody>
          <a:bodyPr rtlCol="0">
            <a:normAutofit fontScale="90000"/>
          </a:bodyPr>
          <a:lstStyle/>
          <a:p>
            <a:pPr rtl="0"/>
            <a:r>
              <a:rPr lang="sk-SK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Happy </a:t>
            </a:r>
            <a:r>
              <a:rPr lang="sk-SK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Birthday</a:t>
            </a:r>
            <a:r>
              <a:rPr lang="sk-SK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/>
            </a:r>
            <a:br>
              <a:rPr lang="sk-SK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</a:br>
            <a:r>
              <a:rPr lang="sk-SK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         </a:t>
            </a:r>
            <a:endParaRPr lang="sk-SK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584894" y="2085148"/>
            <a:ext cx="3670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V triede sme si spravili malú oslavu narodenín našej spolužiačky Mišky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28"/>
          <a:stretch/>
        </p:blipFill>
        <p:spPr>
          <a:xfrm>
            <a:off x="5889670" y="842493"/>
            <a:ext cx="5143500" cy="521701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386366" y="5021601"/>
            <a:ext cx="4881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Miška nám doniesla aj peknú a výbornú...</a:t>
            </a:r>
            <a:r>
              <a:rPr lang="sk-SK" dirty="0" smtClean="0">
                <a:solidFill>
                  <a:srgbClr val="00B0F0"/>
                </a:solidFill>
              </a:rPr>
              <a:t> </a:t>
            </a:r>
            <a:endParaRPr lang="sk-SK" dirty="0">
              <a:solidFill>
                <a:srgbClr val="00B0F0"/>
              </a:solidFill>
            </a:endParaRPr>
          </a:p>
        </p:txBody>
      </p:sp>
      <p:sp>
        <p:nvSpPr>
          <p:cNvPr id="8" name="Šípka doprava 7"/>
          <p:cNvSpPr/>
          <p:nvPr/>
        </p:nvSpPr>
        <p:spPr>
          <a:xfrm>
            <a:off x="7100671" y="5030320"/>
            <a:ext cx="978408" cy="484632"/>
          </a:xfrm>
          <a:prstGeom prst="right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/>
          <p:cNvSpPr txBox="1"/>
          <p:nvPr/>
        </p:nvSpPr>
        <p:spPr>
          <a:xfrm>
            <a:off x="4417453" y="5021601"/>
            <a:ext cx="1038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rgbClr val="00B0F0"/>
                </a:solidFill>
              </a:rPr>
              <a:t>tortičku</a:t>
            </a:r>
            <a:endParaRPr lang="sk-SK" b="1" dirty="0">
              <a:solidFill>
                <a:srgbClr val="00B0F0"/>
              </a:solidFill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495459" y="1325994"/>
            <a:ext cx="15079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Miška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51687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1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5" grpId="0"/>
      <p:bldP spid="8" grpId="1" animBg="1"/>
      <p:bldP spid="10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0740" y="888642"/>
            <a:ext cx="877910" cy="745231"/>
          </a:xfrm>
        </p:spPr>
        <p:txBody>
          <a:bodyPr rtlCol="0">
            <a:normAutofit/>
          </a:bodyPr>
          <a:lstStyle/>
          <a:p>
            <a:pPr rtl="0"/>
            <a:r>
              <a:rPr lang="sk-SK" dirty="0" smtClean="0"/>
              <a:t>My 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796343" y="2046511"/>
            <a:ext cx="100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V našej</a:t>
            </a:r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1" b="13338"/>
          <a:stretch/>
        </p:blipFill>
        <p:spPr>
          <a:xfrm>
            <a:off x="2919210" y="561063"/>
            <a:ext cx="9144000" cy="5247823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446469" y="2637244"/>
            <a:ext cx="1856704" cy="382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školskej </a:t>
            </a:r>
            <a:r>
              <a:rPr lang="sk-SK" dirty="0" smtClean="0"/>
              <a:t>kaplnke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59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189" y="396699"/>
            <a:ext cx="2487769" cy="1188720"/>
          </a:xfrm>
        </p:spPr>
        <p:txBody>
          <a:bodyPr rtlCol="0"/>
          <a:lstStyle/>
          <a:p>
            <a:pPr rtl="0"/>
            <a:r>
              <a:rPr lang="sk-SK" dirty="0" smtClean="0"/>
              <a:t>Advent 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281189" y="1891965"/>
            <a:ext cx="2163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Takto sme si zapózovali  pod našim adventným kalendárom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6"/>
          <a:stretch/>
        </p:blipFill>
        <p:spPr>
          <a:xfrm>
            <a:off x="2893454" y="77272"/>
            <a:ext cx="9144000" cy="663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3631" y="515155"/>
            <a:ext cx="5565819" cy="744717"/>
          </a:xfrm>
        </p:spPr>
        <p:txBody>
          <a:bodyPr rtlCol="0">
            <a:normAutofit/>
          </a:bodyPr>
          <a:lstStyle/>
          <a:p>
            <a:pPr rtl="0"/>
            <a:r>
              <a:rPr lang="sk-SK" sz="4400" dirty="0" smtClean="0">
                <a:solidFill>
                  <a:srgbClr val="E07D2C"/>
                </a:solidFill>
              </a:rPr>
              <a:t>Farebná </a:t>
            </a:r>
            <a:r>
              <a:rPr lang="sk-SK" sz="4400" dirty="0" smtClean="0"/>
              <a:t>   </a:t>
            </a:r>
            <a:r>
              <a:rPr lang="sk-SK" sz="4400" dirty="0" smtClean="0">
                <a:solidFill>
                  <a:srgbClr val="00B0F0"/>
                </a:solidFill>
              </a:rPr>
              <a:t>J</a:t>
            </a:r>
            <a:r>
              <a:rPr lang="sk-SK" sz="4400" dirty="0" smtClean="0"/>
              <a:t> </a:t>
            </a:r>
            <a:r>
              <a:rPr lang="sk-SK" sz="4400" dirty="0" smtClean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sk-SK" sz="4400" dirty="0" smtClean="0"/>
              <a:t> </a:t>
            </a:r>
            <a:r>
              <a:rPr lang="sk-SK" sz="4400" dirty="0" smtClean="0">
                <a:solidFill>
                  <a:srgbClr val="FFFF00"/>
                </a:solidFill>
              </a:rPr>
              <a:t>S</a:t>
            </a:r>
            <a:r>
              <a:rPr lang="sk-SK" sz="4400" dirty="0" smtClean="0"/>
              <a:t> </a:t>
            </a:r>
            <a:r>
              <a:rPr lang="sk-SK" sz="4400" dirty="0" smtClean="0">
                <a:solidFill>
                  <a:srgbClr val="FF0000"/>
                </a:solidFill>
              </a:rPr>
              <a:t>E</a:t>
            </a:r>
            <a:r>
              <a:rPr lang="sk-SK" sz="4400" dirty="0" smtClean="0"/>
              <a:t> </a:t>
            </a:r>
            <a:r>
              <a:rPr lang="sk-SK" sz="4400" dirty="0" smtClean="0">
                <a:solidFill>
                  <a:schemeClr val="bg2">
                    <a:lumMod val="50000"/>
                  </a:schemeClr>
                </a:solidFill>
              </a:rPr>
              <a:t>Ň</a:t>
            </a:r>
            <a:endParaRPr lang="sk-SK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249765" y="5810598"/>
            <a:ext cx="6344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solidFill>
                  <a:srgbClr val="FF0000"/>
                </a:solidFill>
              </a:rPr>
              <a:t>Farby</a:t>
            </a:r>
            <a:r>
              <a:rPr lang="sk-SK" sz="2800" dirty="0" smtClean="0"/>
              <a:t> </a:t>
            </a:r>
            <a:r>
              <a:rPr lang="sk-SK" sz="2800" dirty="0" smtClean="0">
                <a:solidFill>
                  <a:srgbClr val="00B050"/>
                </a:solidFill>
              </a:rPr>
              <a:t>jesene </a:t>
            </a:r>
            <a:r>
              <a:rPr lang="sk-SK" sz="2800" dirty="0" smtClean="0">
                <a:solidFill>
                  <a:srgbClr val="00B0F0"/>
                </a:solidFill>
              </a:rPr>
              <a:t>sme</a:t>
            </a:r>
            <a:r>
              <a:rPr lang="sk-SK" sz="2800" dirty="0" smtClean="0"/>
              <a:t> </a:t>
            </a:r>
            <a:r>
              <a:rPr lang="sk-SK" sz="2800" dirty="0" smtClean="0">
                <a:solidFill>
                  <a:srgbClr val="7030A0"/>
                </a:solidFill>
              </a:rPr>
              <a:t>preniesli</a:t>
            </a:r>
            <a:r>
              <a:rPr lang="sk-SK" sz="2800" dirty="0" smtClean="0"/>
              <a:t> </a:t>
            </a:r>
            <a:r>
              <a:rPr lang="sk-SK" sz="2800" dirty="0" smtClean="0">
                <a:solidFill>
                  <a:srgbClr val="002060"/>
                </a:solidFill>
              </a:rPr>
              <a:t>na</a:t>
            </a:r>
            <a:r>
              <a:rPr lang="sk-SK" sz="2800" dirty="0" smtClean="0"/>
              <a:t> </a:t>
            </a:r>
            <a:r>
              <a:rPr lang="sk-SK" sz="2800" dirty="0" smtClean="0">
                <a:solidFill>
                  <a:srgbClr val="FFC000"/>
                </a:solidFill>
              </a:rPr>
              <a:t>výkresy </a:t>
            </a:r>
            <a:endParaRPr lang="sk-SK" sz="2800" dirty="0">
              <a:solidFill>
                <a:srgbClr val="FFC00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20" b="6981"/>
          <a:stretch/>
        </p:blipFill>
        <p:spPr>
          <a:xfrm>
            <a:off x="1634542" y="1601309"/>
            <a:ext cx="9144000" cy="386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2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4368085" cy="1188720"/>
          </a:xfrm>
        </p:spPr>
        <p:txBody>
          <a:bodyPr rtlCol="0"/>
          <a:lstStyle/>
          <a:p>
            <a:pPr rtl="0"/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> Matika hrou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4"/>
          <a:stretch/>
        </p:blipFill>
        <p:spPr>
          <a:xfrm>
            <a:off x="5705341" y="457518"/>
            <a:ext cx="5143500" cy="6207617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474584" y="2704564"/>
            <a:ext cx="226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Počítame peniaze...</a:t>
            </a:r>
            <a:endParaRPr lang="sk-SK" dirty="0"/>
          </a:p>
        </p:txBody>
      </p:sp>
      <p:sp>
        <p:nvSpPr>
          <p:cNvPr id="5" name="Obdĺžnik 4"/>
          <p:cNvSpPr/>
          <p:nvPr/>
        </p:nvSpPr>
        <p:spPr>
          <a:xfrm>
            <a:off x="2483689" y="3561326"/>
            <a:ext cx="2616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učíme </a:t>
            </a:r>
            <a:r>
              <a:rPr lang="sk-SK" dirty="0"/>
              <a:t>sa hravou formou </a:t>
            </a:r>
          </a:p>
        </p:txBody>
      </p:sp>
    </p:spTree>
    <p:extLst>
      <p:ext uri="{BB962C8B-B14F-4D97-AF65-F5344CB8AC3E}">
        <p14:creationId xmlns:p14="http://schemas.microsoft.com/office/powerpoint/2010/main" val="113949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89490" y="0"/>
            <a:ext cx="1603289" cy="847748"/>
          </a:xfrm>
        </p:spPr>
        <p:txBody>
          <a:bodyPr rtlCol="0"/>
          <a:lstStyle/>
          <a:p>
            <a:pPr rtl="0"/>
            <a:r>
              <a:rPr lang="sk-SK" dirty="0" smtClean="0"/>
              <a:t>Roboty 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39"/>
          <a:stretch/>
        </p:blipFill>
        <p:spPr>
          <a:xfrm>
            <a:off x="578203" y="1052848"/>
            <a:ext cx="3169004" cy="489397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2"/>
          <a:stretch/>
        </p:blipFill>
        <p:spPr>
          <a:xfrm>
            <a:off x="6508933" y="708338"/>
            <a:ext cx="5143500" cy="5582992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4606475" y="1720685"/>
            <a:ext cx="13693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Na</a:t>
            </a:r>
          </a:p>
          <a:p>
            <a:pPr algn="ctr"/>
            <a:endParaRPr lang="sk-SK" dirty="0" smtClean="0"/>
          </a:p>
          <a:p>
            <a:pPr algn="ctr"/>
            <a:r>
              <a:rPr lang="sk-SK" dirty="0"/>
              <a:t>i</a:t>
            </a:r>
            <a:r>
              <a:rPr lang="sk-SK" dirty="0" smtClean="0"/>
              <a:t>nformatike</a:t>
            </a:r>
          </a:p>
          <a:p>
            <a:pPr algn="ctr"/>
            <a:endParaRPr lang="sk-SK" dirty="0" smtClean="0"/>
          </a:p>
          <a:p>
            <a:pPr algn="ctr"/>
            <a:r>
              <a:rPr lang="sk-SK" dirty="0" smtClean="0"/>
              <a:t>sme </a:t>
            </a:r>
          </a:p>
          <a:p>
            <a:pPr algn="ctr"/>
            <a:endParaRPr lang="sk-SK" dirty="0" smtClean="0"/>
          </a:p>
          <a:p>
            <a:pPr algn="ctr"/>
            <a:r>
              <a:rPr lang="sk-SK" dirty="0" smtClean="0"/>
              <a:t>učili </a:t>
            </a:r>
          </a:p>
          <a:p>
            <a:pPr algn="ctr"/>
            <a:endParaRPr lang="sk-SK" dirty="0"/>
          </a:p>
          <a:p>
            <a:pPr algn="ctr"/>
            <a:r>
              <a:rPr lang="sk-SK" dirty="0" smtClean="0"/>
              <a:t>roboty </a:t>
            </a:r>
          </a:p>
          <a:p>
            <a:pPr algn="ctr"/>
            <a:endParaRPr lang="sk-SK" dirty="0"/>
          </a:p>
          <a:p>
            <a:pPr algn="ctr"/>
            <a:r>
              <a:rPr lang="sk-SK" dirty="0" smtClean="0"/>
              <a:t>počúvať </a:t>
            </a:r>
          </a:p>
          <a:p>
            <a:pPr algn="ctr"/>
            <a:endParaRPr lang="sk-SK" dirty="0"/>
          </a:p>
          <a:p>
            <a:pPr algn="ctr"/>
            <a:r>
              <a:rPr lang="sk-SK" dirty="0" smtClean="0"/>
              <a:t>naše </a:t>
            </a:r>
          </a:p>
          <a:p>
            <a:pPr algn="ctr"/>
            <a:endParaRPr lang="sk-SK" dirty="0"/>
          </a:p>
          <a:p>
            <a:pPr algn="ctr"/>
            <a:r>
              <a:rPr lang="sk-SK" dirty="0" smtClean="0"/>
              <a:t>príkazy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8794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Čerešňové kvety 16:9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367_TF03031002_TF03031002" id="{312459F0-D3AA-452C-9B30-78435265DA67}" vid="{8F27CCFC-E07C-44B9-AAE2-162429058073}"/>
    </a:ext>
  </a:extLst>
</a:theme>
</file>

<file path=ppt/theme/theme2.xml><?xml version="1.0" encoding="utf-8"?>
<a:theme xmlns:a="http://schemas.openxmlformats.org/drawingml/2006/main" name="Motív balíka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balíka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Prezentácia s prírodným motívom čerešňových kvetov (širokouhlá)</Template>
  <TotalTime>353</TotalTime>
  <Words>132</Words>
  <Application>Microsoft Office PowerPoint</Application>
  <PresentationFormat>Širokouhlá</PresentationFormat>
  <Paragraphs>51</Paragraphs>
  <Slides>11</Slides>
  <Notes>10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4" baseType="lpstr">
      <vt:lpstr>Arial</vt:lpstr>
      <vt:lpstr>Cambria</vt:lpstr>
      <vt:lpstr>Čerešňové kvety 16:9</vt:lpstr>
      <vt:lpstr>Ja a moja škola</vt:lpstr>
      <vt:lpstr>Mikuláš v našej triede </vt:lpstr>
      <vt:lpstr>Na vlastivede </vt:lpstr>
      <vt:lpstr>Happy Birthday           </vt:lpstr>
      <vt:lpstr>My </vt:lpstr>
      <vt:lpstr>Advent </vt:lpstr>
      <vt:lpstr>Farebná    J E S E Ň</vt:lpstr>
      <vt:lpstr>  Matika hrou</vt:lpstr>
      <vt:lpstr>Roboty </vt:lpstr>
      <vt:lpstr>Dominika a Zojka v rúškach</vt:lpstr>
      <vt:lpstr>Prezentácia programu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 a moja škola</dc:title>
  <dc:creator>Z PC</dc:creator>
  <cp:lastModifiedBy>Správca</cp:lastModifiedBy>
  <cp:revision>85</cp:revision>
  <dcterms:created xsi:type="dcterms:W3CDTF">2021-03-26T16:58:50Z</dcterms:created>
  <dcterms:modified xsi:type="dcterms:W3CDTF">2021-04-07T11:42:07Z</dcterms:modified>
</cp:coreProperties>
</file>