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918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Date Placeholder 2"/>
          <p:cNvSpPr>
            <a:spLocks noGrp="1"/>
          </p:cNvSpPr>
          <p:nvPr>
            <p:ph type="dt" sz="half" idx="10"/>
          </p:nvPr>
        </p:nvSpPr>
        <p:spPr/>
        <p:txBody>
          <a:bodyPr/>
          <a:lstStyle/>
          <a:p>
            <a:fld id="{9822EB50-C00D-4536-AA18-0DC5AE8BA0D0}" type="datetimeFigureOut">
              <a:rPr lang="pl-PL" smtClean="0"/>
              <a:t>10.03.2021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5618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4002274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2423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96775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32844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128102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29074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326959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66728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9822EB50-C00D-4536-AA18-0DC5AE8BA0D0}"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261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9822EB50-C00D-4536-AA18-0DC5AE8BA0D0}" type="datetimeFigureOut">
              <a:rPr lang="pl-PL" smtClean="0"/>
              <a:t>10.03.2021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89615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822EB50-C00D-4536-AA18-0DC5AE8BA0D0}" type="datetimeFigureOut">
              <a:rPr lang="pl-PL" smtClean="0"/>
              <a:t>10.03.2021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370031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9822EB50-C00D-4536-AA18-0DC5AE8BA0D0}" type="datetimeFigureOut">
              <a:rPr lang="pl-PL" smtClean="0"/>
              <a:t>10.03.2021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172686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2EB50-C00D-4536-AA18-0DC5AE8BA0D0}" type="datetimeFigureOut">
              <a:rPr lang="pl-PL" smtClean="0"/>
              <a:t>10.03.2021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21391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9822EB50-C00D-4536-AA18-0DC5AE8BA0D0}" type="datetimeFigureOut">
              <a:rPr lang="pl-PL" smtClean="0"/>
              <a:t>10.03.2021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145880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9822EB50-C00D-4536-AA18-0DC5AE8BA0D0}" type="datetimeFigureOut">
              <a:rPr lang="pl-PL" smtClean="0"/>
              <a:t>10.03.2021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9B49929-7185-4D83-A8A4-904F831DCEEE}" type="slidenum">
              <a:rPr lang="pl-PL" smtClean="0"/>
              <a:t>‹#›</a:t>
            </a:fld>
            <a:endParaRPr lang="pl-PL"/>
          </a:p>
        </p:txBody>
      </p:sp>
    </p:spTree>
    <p:extLst>
      <p:ext uri="{BB962C8B-B14F-4D97-AF65-F5344CB8AC3E}">
        <p14:creationId xmlns:p14="http://schemas.microsoft.com/office/powerpoint/2010/main" val="129344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822EB50-C00D-4536-AA18-0DC5AE8BA0D0}" type="datetimeFigureOut">
              <a:rPr lang="pl-PL" smtClean="0"/>
              <a:t>10.03.2021</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9B49929-7185-4D83-A8A4-904F831DCEEE}" type="slidenum">
              <a:rPr lang="pl-PL" smtClean="0"/>
              <a:t>‹#›</a:t>
            </a:fld>
            <a:endParaRPr lang="pl-PL"/>
          </a:p>
        </p:txBody>
      </p:sp>
    </p:spTree>
    <p:extLst>
      <p:ext uri="{BB962C8B-B14F-4D97-AF65-F5344CB8AC3E}">
        <p14:creationId xmlns:p14="http://schemas.microsoft.com/office/powerpoint/2010/main" val="28233024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4400" dirty="0" err="1" smtClean="0">
                <a:latin typeface="Palatino Linotype" panose="02040502050505030304" pitchFamily="18" charset="0"/>
              </a:rPr>
              <a:t>Healthy</a:t>
            </a:r>
            <a:r>
              <a:rPr lang="pl-PL" sz="4400" dirty="0" smtClean="0">
                <a:latin typeface="Palatino Linotype" panose="02040502050505030304" pitchFamily="18" charset="0"/>
              </a:rPr>
              <a:t> </a:t>
            </a:r>
            <a:r>
              <a:rPr lang="pl-PL" sz="4400" dirty="0" err="1" smtClean="0">
                <a:latin typeface="Palatino Linotype" panose="02040502050505030304" pitchFamily="18" charset="0"/>
              </a:rPr>
              <a:t>lifetyle</a:t>
            </a:r>
            <a:r>
              <a:rPr lang="pl-PL" sz="4400" dirty="0" smtClean="0">
                <a:latin typeface="Palatino Linotype" panose="02040502050505030304" pitchFamily="18" charset="0"/>
              </a:rPr>
              <a:t> and </a:t>
            </a:r>
            <a:r>
              <a:rPr lang="pl-PL" sz="4400" dirty="0" err="1" smtClean="0">
                <a:latin typeface="Palatino Linotype" panose="02040502050505030304" pitchFamily="18" charset="0"/>
              </a:rPr>
              <a:t>physical</a:t>
            </a:r>
            <a:r>
              <a:rPr lang="pl-PL" sz="4400" dirty="0" smtClean="0">
                <a:latin typeface="Palatino Linotype" panose="02040502050505030304" pitchFamily="18" charset="0"/>
              </a:rPr>
              <a:t> </a:t>
            </a:r>
            <a:r>
              <a:rPr lang="pl-PL" sz="4400" dirty="0" err="1" smtClean="0">
                <a:latin typeface="Palatino Linotype" panose="02040502050505030304" pitchFamily="18" charset="0"/>
              </a:rPr>
              <a:t>activity</a:t>
            </a:r>
            <a:endParaRPr lang="pl-PL" sz="4400" dirty="0">
              <a:latin typeface="Palatino Linotype" panose="02040502050505030304" pitchFamily="18" charset="0"/>
            </a:endParaRPr>
          </a:p>
        </p:txBody>
      </p:sp>
      <p:sp>
        <p:nvSpPr>
          <p:cNvPr id="3" name="Podtytuł 2"/>
          <p:cNvSpPr>
            <a:spLocks noGrp="1"/>
          </p:cNvSpPr>
          <p:nvPr>
            <p:ph type="subTitle" idx="1"/>
          </p:nvPr>
        </p:nvSpPr>
        <p:spPr/>
        <p:txBody>
          <a:bodyPr/>
          <a:lstStyle/>
          <a:p>
            <a:r>
              <a:rPr lang="pl-PL" dirty="0" smtClean="0"/>
              <a:t>By Zofia </a:t>
            </a:r>
            <a:r>
              <a:rPr lang="pl-PL" dirty="0" err="1" smtClean="0"/>
              <a:t>Lewandowka</a:t>
            </a:r>
            <a:endParaRPr lang="pl-PL" dirty="0"/>
          </a:p>
        </p:txBody>
      </p:sp>
    </p:spTree>
    <p:extLst>
      <p:ext uri="{BB962C8B-B14F-4D97-AF65-F5344CB8AC3E}">
        <p14:creationId xmlns:p14="http://schemas.microsoft.com/office/powerpoint/2010/main" val="34868063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6280" y="437847"/>
            <a:ext cx="8534400" cy="1507067"/>
          </a:xfrm>
        </p:spPr>
        <p:txBody>
          <a:bodyPr/>
          <a:lstStyle/>
          <a:p>
            <a:r>
              <a:rPr lang="pl-PL" dirty="0" err="1" smtClean="0"/>
              <a:t>Physical</a:t>
            </a:r>
            <a:r>
              <a:rPr lang="pl-PL" dirty="0" smtClean="0"/>
              <a:t> </a:t>
            </a:r>
            <a:r>
              <a:rPr lang="pl-PL" dirty="0" err="1" smtClean="0"/>
              <a:t>activity</a:t>
            </a:r>
            <a:r>
              <a:rPr lang="pl-PL" dirty="0" smtClean="0"/>
              <a:t> , </a:t>
            </a:r>
            <a:r>
              <a:rPr lang="pl-PL" dirty="0" err="1" smtClean="0"/>
              <a:t>what</a:t>
            </a:r>
            <a:r>
              <a:rPr lang="pl-PL" dirty="0" smtClean="0"/>
              <a:t> </a:t>
            </a:r>
            <a:r>
              <a:rPr lang="pl-PL" dirty="0" err="1" smtClean="0"/>
              <a:t>is</a:t>
            </a:r>
            <a:r>
              <a:rPr lang="pl-PL" dirty="0" smtClean="0"/>
              <a:t> </a:t>
            </a:r>
            <a:r>
              <a:rPr lang="pl-PL" dirty="0" err="1" smtClean="0"/>
              <a:t>it</a:t>
            </a:r>
            <a:r>
              <a:rPr lang="pl-PL" dirty="0" smtClean="0"/>
              <a:t> ?</a:t>
            </a:r>
            <a:endParaRPr lang="pl-PL" dirty="0"/>
          </a:p>
        </p:txBody>
      </p:sp>
      <p:sp>
        <p:nvSpPr>
          <p:cNvPr id="3" name="Symbol zastępczy zawartości 2"/>
          <p:cNvSpPr>
            <a:spLocks noGrp="1"/>
          </p:cNvSpPr>
          <p:nvPr>
            <p:ph idx="1"/>
          </p:nvPr>
        </p:nvSpPr>
        <p:spPr>
          <a:xfrm>
            <a:off x="906280" y="2279468"/>
            <a:ext cx="8534400" cy="907869"/>
          </a:xfrm>
        </p:spPr>
        <p:txBody>
          <a:bodyPr>
            <a:normAutofit/>
          </a:bodyPr>
          <a:lstStyle/>
          <a:p>
            <a:pPr marL="0" indent="0">
              <a:buNone/>
            </a:pPr>
            <a:r>
              <a:rPr lang="en-US" dirty="0"/>
              <a:t>Physical activity, or physical activity, to the scope of work, from the search for everyone, to use in everyday life.</a:t>
            </a:r>
            <a:endParaRPr lang="pl-PL" dirty="0"/>
          </a:p>
        </p:txBody>
      </p:sp>
      <p:pic>
        <p:nvPicPr>
          <p:cNvPr id="4" name="Obraz 3"/>
          <p:cNvPicPr>
            <a:picLocks noChangeAspect="1"/>
          </p:cNvPicPr>
          <p:nvPr/>
        </p:nvPicPr>
        <p:blipFill>
          <a:blip r:embed="rId2"/>
          <a:stretch>
            <a:fillRect/>
          </a:stretch>
        </p:blipFill>
        <p:spPr>
          <a:xfrm>
            <a:off x="906280" y="3482703"/>
            <a:ext cx="4841377" cy="2736431"/>
          </a:xfrm>
          <a:prstGeom prst="rect">
            <a:avLst/>
          </a:prstGeom>
        </p:spPr>
      </p:pic>
    </p:spTree>
    <p:extLst>
      <p:ext uri="{BB962C8B-B14F-4D97-AF65-F5344CB8AC3E}">
        <p14:creationId xmlns:p14="http://schemas.microsoft.com/office/powerpoint/2010/main" val="107399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85800"/>
            <a:ext cx="8534400" cy="1507067"/>
          </a:xfrm>
        </p:spPr>
        <p:txBody>
          <a:bodyPr/>
          <a:lstStyle/>
          <a:p>
            <a:r>
              <a:rPr lang="en-US" dirty="0"/>
              <a:t>The role of physical activity</a:t>
            </a:r>
            <a:endParaRPr lang="pl-PL" dirty="0"/>
          </a:p>
        </p:txBody>
      </p:sp>
      <p:sp>
        <p:nvSpPr>
          <p:cNvPr id="3" name="Symbol zastępczy zawartości 2"/>
          <p:cNvSpPr>
            <a:spLocks noGrp="1"/>
          </p:cNvSpPr>
          <p:nvPr>
            <p:ph idx="1"/>
          </p:nvPr>
        </p:nvSpPr>
        <p:spPr>
          <a:xfrm>
            <a:off x="684212" y="940526"/>
            <a:ext cx="8534400" cy="5280782"/>
          </a:xfrm>
        </p:spPr>
        <p:txBody>
          <a:bodyPr/>
          <a:lstStyle/>
          <a:p>
            <a:r>
              <a:rPr lang="en-US" dirty="0"/>
              <a:t>The results of many scientific studies prove the field of view of the electric field in human life is extremely important. The benefits that result from the daily diagnostics of movement are systemic and individual body systems. It has been proven that regular physical exertion on the way to the immune street, for example, reducing the number of viral infections, especially in the autumn and winter periods, and thus less medications</a:t>
            </a:r>
            <a:endParaRPr lang="pl-PL" dirty="0"/>
          </a:p>
        </p:txBody>
      </p:sp>
    </p:spTree>
    <p:extLst>
      <p:ext uri="{BB962C8B-B14F-4D97-AF65-F5344CB8AC3E}">
        <p14:creationId xmlns:p14="http://schemas.microsoft.com/office/powerpoint/2010/main" val="39164680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1" y="685800"/>
            <a:ext cx="8694919" cy="1828800"/>
          </a:xfrm>
        </p:spPr>
        <p:txBody>
          <a:bodyPr>
            <a:normAutofit fontScale="90000"/>
          </a:bodyPr>
          <a:lstStyle/>
          <a:p>
            <a:r>
              <a:rPr lang="pl-PL" dirty="0" err="1"/>
              <a:t>Healthy</a:t>
            </a:r>
            <a:r>
              <a:rPr lang="pl-PL" dirty="0"/>
              <a:t> </a:t>
            </a:r>
            <a:r>
              <a:rPr lang="pl-PL" dirty="0" err="1"/>
              <a:t>lifestyle</a:t>
            </a:r>
            <a:r>
              <a:rPr lang="pl-PL" dirty="0"/>
              <a:t> = </a:t>
            </a:r>
            <a:r>
              <a:rPr lang="pl-PL" dirty="0" err="1"/>
              <a:t>physical</a:t>
            </a:r>
            <a:r>
              <a:rPr lang="pl-PL" dirty="0"/>
              <a:t> </a:t>
            </a:r>
            <a:r>
              <a:rPr lang="pl-PL" dirty="0" err="1"/>
              <a:t>activity</a:t>
            </a:r>
            <a:r>
              <a:rPr lang="pl-PL" dirty="0"/>
              <a:t/>
            </a:r>
            <a:br>
              <a:rPr lang="pl-PL" dirty="0"/>
            </a:br>
            <a:r>
              <a:rPr lang="pl-PL" dirty="0"/>
              <a:t/>
            </a:r>
            <a:br>
              <a:rPr lang="pl-PL" dirty="0"/>
            </a:br>
            <a:endParaRPr lang="pl-PL" dirty="0"/>
          </a:p>
        </p:txBody>
      </p:sp>
      <p:sp>
        <p:nvSpPr>
          <p:cNvPr id="3" name="Symbol zastępczy zawartości 2"/>
          <p:cNvSpPr>
            <a:spLocks noGrp="1"/>
          </p:cNvSpPr>
          <p:nvPr>
            <p:ph idx="1"/>
          </p:nvPr>
        </p:nvSpPr>
        <p:spPr>
          <a:xfrm>
            <a:off x="684211" y="1306286"/>
            <a:ext cx="8534401" cy="3317965"/>
          </a:xfrm>
        </p:spPr>
        <p:txBody>
          <a:bodyPr/>
          <a:lstStyle/>
          <a:p>
            <a:r>
              <a:rPr lang="en-US" dirty="0"/>
              <a:t>Physical activity is conducive to improving health and, in addition to diet, is the basis of a healthy lifestyle. Exercise helps to oxygenate the body better and improve its efficiency. It is also a great way to deal with stress, because physical activity has a positive effect on our mental state</a:t>
            </a:r>
            <a:endParaRPr lang="pl-PL" dirty="0"/>
          </a:p>
        </p:txBody>
      </p:sp>
    </p:spTree>
    <p:extLst>
      <p:ext uri="{BB962C8B-B14F-4D97-AF65-F5344CB8AC3E}">
        <p14:creationId xmlns:p14="http://schemas.microsoft.com/office/powerpoint/2010/main" val="84831867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85800"/>
            <a:ext cx="8534400" cy="1507067"/>
          </a:xfrm>
        </p:spPr>
        <p:txBody>
          <a:bodyPr/>
          <a:lstStyle/>
          <a:p>
            <a:r>
              <a:rPr lang="en-US" dirty="0"/>
              <a:t>Physical activity is the basis of health</a:t>
            </a:r>
            <a:endParaRPr lang="pl-PL" dirty="0"/>
          </a:p>
        </p:txBody>
      </p:sp>
      <p:sp>
        <p:nvSpPr>
          <p:cNvPr id="3" name="Symbol zastępczy zawartości 2"/>
          <p:cNvSpPr>
            <a:spLocks noGrp="1"/>
          </p:cNvSpPr>
          <p:nvPr>
            <p:ph idx="1"/>
          </p:nvPr>
        </p:nvSpPr>
        <p:spPr>
          <a:xfrm>
            <a:off x="684212" y="2192867"/>
            <a:ext cx="8534400" cy="3615267"/>
          </a:xfrm>
        </p:spPr>
        <p:txBody>
          <a:bodyPr/>
          <a:lstStyle/>
          <a:p>
            <a:r>
              <a:rPr lang="en-US" dirty="0"/>
              <a:t>Doing regular exercise - walking, cycling, rollerblading, jogging - prevents the build-up of body fat and obesity. During physical exercise, the blood flows faster in the blood vessels, thanks to which the tissues are better supplied with blood and oxygenated. In addition, the hormones of happiness are released - endorphins and serotonin, which improve the mood. If you do not have time to exercise regularly, you should increase your activity while on vacation. Instead of lounging all day on the beach, it is worth going to the mountains. During the climbing, all muscle groups work and the body is shaped.</a:t>
            </a:r>
            <a:endParaRPr lang="pl-PL" dirty="0"/>
          </a:p>
        </p:txBody>
      </p:sp>
    </p:spTree>
    <p:extLst>
      <p:ext uri="{BB962C8B-B14F-4D97-AF65-F5344CB8AC3E}">
        <p14:creationId xmlns:p14="http://schemas.microsoft.com/office/powerpoint/2010/main" val="24265696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5" name="Symbol zastępczy zawartości 4"/>
          <p:cNvPicPr>
            <a:picLocks noGrp="1" noChangeAspect="1"/>
          </p:cNvPicPr>
          <p:nvPr>
            <p:ph idx="1"/>
          </p:nvPr>
        </p:nvPicPr>
        <p:blipFill>
          <a:blip r:embed="rId2"/>
          <a:stretch>
            <a:fillRect/>
          </a:stretch>
        </p:blipFill>
        <p:spPr>
          <a:xfrm>
            <a:off x="1053047" y="806030"/>
            <a:ext cx="7796729" cy="5188369"/>
          </a:xfrm>
          <a:prstGeom prst="rect">
            <a:avLst/>
          </a:prstGeom>
        </p:spPr>
      </p:pic>
    </p:spTree>
    <p:extLst>
      <p:ext uri="{BB962C8B-B14F-4D97-AF65-F5344CB8AC3E}">
        <p14:creationId xmlns:p14="http://schemas.microsoft.com/office/powerpoint/2010/main" val="97338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85800"/>
            <a:ext cx="8534400" cy="1507067"/>
          </a:xfrm>
        </p:spPr>
        <p:txBody>
          <a:bodyPr/>
          <a:lstStyle/>
          <a:p>
            <a:r>
              <a:rPr lang="en-US" dirty="0"/>
              <a:t>The benefits of physical activity</a:t>
            </a:r>
            <a:endParaRPr lang="pl-PL" dirty="0"/>
          </a:p>
        </p:txBody>
      </p:sp>
      <p:sp>
        <p:nvSpPr>
          <p:cNvPr id="3" name="Symbol zastępczy zawartości 2"/>
          <p:cNvSpPr>
            <a:spLocks noGrp="1"/>
          </p:cNvSpPr>
          <p:nvPr>
            <p:ph idx="1"/>
          </p:nvPr>
        </p:nvSpPr>
        <p:spPr>
          <a:xfrm>
            <a:off x="684212" y="1894114"/>
            <a:ext cx="8534400" cy="4183501"/>
          </a:xfrm>
        </p:spPr>
        <p:txBody>
          <a:bodyPr/>
          <a:lstStyle/>
          <a:p>
            <a:r>
              <a:rPr lang="en-US" dirty="0"/>
              <a:t>Reducing the risk of obesity. ...</a:t>
            </a:r>
          </a:p>
          <a:p>
            <a:r>
              <a:rPr lang="en-US" dirty="0"/>
              <a:t>    Reducing the risk of heart disease. ...</a:t>
            </a:r>
          </a:p>
          <a:p>
            <a:r>
              <a:rPr lang="en-US" dirty="0"/>
              <a:t>    Diabetes. ...</a:t>
            </a:r>
          </a:p>
          <a:p>
            <a:r>
              <a:rPr lang="en-US" dirty="0"/>
              <a:t>    Reduced risk of cancer. ...</a:t>
            </a:r>
          </a:p>
          <a:p>
            <a:r>
              <a:rPr lang="en-US" dirty="0"/>
              <a:t>    Muscles and bones. ...</a:t>
            </a:r>
          </a:p>
          <a:p>
            <a:r>
              <a:rPr lang="en-US" dirty="0"/>
              <a:t>    Mental health. ...</a:t>
            </a:r>
          </a:p>
          <a:p>
            <a:r>
              <a:rPr lang="en-US" dirty="0"/>
              <a:t>    How much should you practice ...</a:t>
            </a:r>
          </a:p>
          <a:p>
            <a:r>
              <a:rPr lang="en-US" dirty="0"/>
              <a:t>    Quality of life and its length</a:t>
            </a:r>
            <a:endParaRPr lang="pl-PL" dirty="0"/>
          </a:p>
        </p:txBody>
      </p:sp>
    </p:spTree>
    <p:extLst>
      <p:ext uri="{BB962C8B-B14F-4D97-AF65-F5344CB8AC3E}">
        <p14:creationId xmlns:p14="http://schemas.microsoft.com/office/powerpoint/2010/main" val="27568727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p:cNvPicPr>
            <a:picLocks noChangeAspect="1"/>
          </p:cNvPicPr>
          <p:nvPr/>
        </p:nvPicPr>
        <p:blipFill>
          <a:blip r:embed="rId2"/>
          <a:stretch>
            <a:fillRect/>
          </a:stretch>
        </p:blipFill>
        <p:spPr>
          <a:xfrm>
            <a:off x="1853473" y="494137"/>
            <a:ext cx="3497942" cy="2459576"/>
          </a:xfrm>
          <a:prstGeom prst="rect">
            <a:avLst/>
          </a:prstGeom>
        </p:spPr>
      </p:pic>
      <p:sp>
        <p:nvSpPr>
          <p:cNvPr id="2" name="Tytuł 1"/>
          <p:cNvSpPr>
            <a:spLocks noGrp="1"/>
          </p:cNvSpPr>
          <p:nvPr>
            <p:ph type="title"/>
          </p:nvPr>
        </p:nvSpPr>
        <p:spPr/>
        <p:txBody>
          <a:bodyPr/>
          <a:lstStyle/>
          <a:p>
            <a:endParaRPr lang="pl-PL" dirty="0"/>
          </a:p>
        </p:txBody>
      </p:sp>
      <p:pic>
        <p:nvPicPr>
          <p:cNvPr id="4" name="Symbol zastępczy zawartości 3"/>
          <p:cNvPicPr>
            <a:picLocks noGrp="1" noChangeAspect="1"/>
          </p:cNvPicPr>
          <p:nvPr>
            <p:ph idx="1"/>
          </p:nvPr>
        </p:nvPicPr>
        <p:blipFill>
          <a:blip r:embed="rId3"/>
          <a:stretch>
            <a:fillRect/>
          </a:stretch>
        </p:blipFill>
        <p:spPr>
          <a:xfrm>
            <a:off x="5647100" y="3879669"/>
            <a:ext cx="3548153" cy="2560357"/>
          </a:xfrm>
          <a:prstGeom prst="rect">
            <a:avLst/>
          </a:prstGeom>
        </p:spPr>
      </p:pic>
      <p:pic>
        <p:nvPicPr>
          <p:cNvPr id="5" name="Obraz 4"/>
          <p:cNvPicPr>
            <a:picLocks noChangeAspect="1"/>
          </p:cNvPicPr>
          <p:nvPr/>
        </p:nvPicPr>
        <p:blipFill>
          <a:blip r:embed="rId4"/>
          <a:stretch>
            <a:fillRect/>
          </a:stretch>
        </p:blipFill>
        <p:spPr>
          <a:xfrm>
            <a:off x="6209800" y="220431"/>
            <a:ext cx="4729457" cy="3213611"/>
          </a:xfrm>
          <a:prstGeom prst="rect">
            <a:avLst/>
          </a:prstGeom>
        </p:spPr>
      </p:pic>
      <p:pic>
        <p:nvPicPr>
          <p:cNvPr id="6" name="Obraz 5"/>
          <p:cNvPicPr>
            <a:picLocks noChangeAspect="1"/>
          </p:cNvPicPr>
          <p:nvPr/>
        </p:nvPicPr>
        <p:blipFill>
          <a:blip r:embed="rId5"/>
          <a:stretch>
            <a:fillRect/>
          </a:stretch>
        </p:blipFill>
        <p:spPr>
          <a:xfrm>
            <a:off x="684212" y="3296371"/>
            <a:ext cx="4196941" cy="3143655"/>
          </a:xfrm>
          <a:prstGeom prst="rect">
            <a:avLst/>
          </a:prstGeom>
        </p:spPr>
      </p:pic>
    </p:spTree>
    <p:extLst>
      <p:ext uri="{BB962C8B-B14F-4D97-AF65-F5344CB8AC3E}">
        <p14:creationId xmlns:p14="http://schemas.microsoft.com/office/powerpoint/2010/main" val="368331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nodeType="clickEffect">
                                  <p:stCondLst>
                                    <p:cond delay="0"/>
                                  </p:stCondLst>
                                  <p:childTnLst>
                                    <p:anim calcmode="lin" valueType="num">
                                      <p:cBhvr>
                                        <p:cTn id="13" dur="1000"/>
                                        <p:tgtEl>
                                          <p:spTgt spid="4"/>
                                        </p:tgtEl>
                                        <p:attrNameLst>
                                          <p:attrName>ppt_w</p:attrName>
                                        </p:attrNameLst>
                                      </p:cBhvr>
                                      <p:tavLst>
                                        <p:tav tm="0">
                                          <p:val>
                                            <p:strVal val="ppt_w"/>
                                          </p:val>
                                        </p:tav>
                                        <p:tav tm="100000">
                                          <p:val>
                                            <p:fltVal val="0"/>
                                          </p:val>
                                        </p:tav>
                                      </p:tavLst>
                                    </p:anim>
                                    <p:anim calcmode="lin" valueType="num">
                                      <p:cBhvr>
                                        <p:cTn id="14" dur="1000"/>
                                        <p:tgtEl>
                                          <p:spTgt spid="4"/>
                                        </p:tgtEl>
                                        <p:attrNameLst>
                                          <p:attrName>ppt_h</p:attrName>
                                        </p:attrNameLst>
                                      </p:cBhvr>
                                      <p:tavLst>
                                        <p:tav tm="0">
                                          <p:val>
                                            <p:strVal val="ppt_h"/>
                                          </p:val>
                                        </p:tav>
                                        <p:tav tm="100000">
                                          <p:val>
                                            <p:fltVal val="0"/>
                                          </p:val>
                                        </p:tav>
                                      </p:tavLst>
                                    </p:anim>
                                    <p:anim calcmode="lin" valueType="num">
                                      <p:cBhvr>
                                        <p:cTn id="15" dur="1000"/>
                                        <p:tgtEl>
                                          <p:spTgt spid="4"/>
                                        </p:tgtEl>
                                        <p:attrNameLst>
                                          <p:attrName>style.rotation</p:attrName>
                                        </p:attrNameLst>
                                      </p:cBhvr>
                                      <p:tavLst>
                                        <p:tav tm="0">
                                          <p:val>
                                            <p:fltVal val="0"/>
                                          </p:val>
                                        </p:tav>
                                        <p:tav tm="100000">
                                          <p:val>
                                            <p:fltVal val="90"/>
                                          </p:val>
                                        </p:tav>
                                      </p:tavLst>
                                    </p:anim>
                                    <p:animEffect transition="out" filter="fade">
                                      <p:cBhvr>
                                        <p:cTn id="16" dur="1000"/>
                                        <p:tgtEl>
                                          <p:spTgt spid="4"/>
                                        </p:tgtEl>
                                      </p:cBhvr>
                                    </p:animEffec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685800"/>
            <a:ext cx="8534400" cy="1507067"/>
          </a:xfrm>
        </p:spPr>
        <p:txBody>
          <a:bodyPr/>
          <a:lstStyle/>
          <a:p>
            <a:endParaRPr lang="pl-PL" dirty="0"/>
          </a:p>
        </p:txBody>
      </p:sp>
      <p:sp>
        <p:nvSpPr>
          <p:cNvPr id="3" name="Symbol zastępczy zawartości 2"/>
          <p:cNvSpPr>
            <a:spLocks noGrp="1"/>
          </p:cNvSpPr>
          <p:nvPr>
            <p:ph idx="1"/>
          </p:nvPr>
        </p:nvSpPr>
        <p:spPr>
          <a:xfrm>
            <a:off x="684212" y="535577"/>
            <a:ext cx="8534400" cy="5542039"/>
          </a:xfrm>
        </p:spPr>
        <p:txBody>
          <a:bodyPr/>
          <a:lstStyle/>
          <a:p>
            <a:r>
              <a:rPr lang="pl-PL" sz="5400" dirty="0" smtClean="0"/>
              <a:t>REMEMBER !!! </a:t>
            </a:r>
            <a:r>
              <a:rPr lang="pl-PL" sz="2400" dirty="0" err="1"/>
              <a:t>Movement</a:t>
            </a:r>
            <a:r>
              <a:rPr lang="pl-PL" sz="2400" dirty="0"/>
              <a:t> </a:t>
            </a:r>
            <a:r>
              <a:rPr lang="pl-PL" sz="2400" dirty="0" err="1"/>
              <a:t>is</a:t>
            </a:r>
            <a:r>
              <a:rPr lang="pl-PL" sz="2400" dirty="0"/>
              <a:t> </a:t>
            </a:r>
            <a:r>
              <a:rPr lang="pl-PL" sz="2400" dirty="0" err="1"/>
              <a:t>health</a:t>
            </a:r>
            <a:endParaRPr lang="pl-PL" sz="2400" dirty="0"/>
          </a:p>
        </p:txBody>
      </p:sp>
    </p:spTree>
    <p:extLst>
      <p:ext uri="{BB962C8B-B14F-4D97-AF65-F5344CB8AC3E}">
        <p14:creationId xmlns:p14="http://schemas.microsoft.com/office/powerpoint/2010/main" val="31312228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62</TotalTime>
  <Words>368</Words>
  <Application>Microsoft Office PowerPoint</Application>
  <PresentationFormat>Panoramiczny</PresentationFormat>
  <Paragraphs>20</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Century Gothic</vt:lpstr>
      <vt:lpstr>Palatino Linotype</vt:lpstr>
      <vt:lpstr>Wingdings 3</vt:lpstr>
      <vt:lpstr>Wycinek</vt:lpstr>
      <vt:lpstr>Healthy lifetyle and physical activity</vt:lpstr>
      <vt:lpstr>Physical activity , what is it ?</vt:lpstr>
      <vt:lpstr>The role of physical activity</vt:lpstr>
      <vt:lpstr>Healthy lifestyle = physical activity  </vt:lpstr>
      <vt:lpstr>Physical activity is the basis of health</vt:lpstr>
      <vt:lpstr>Prezentacja programu PowerPoint</vt:lpstr>
      <vt:lpstr>The benefits of physical activity</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lifetyle and physical activity</dc:title>
  <dc:creator>ASUS</dc:creator>
  <cp:lastModifiedBy>ASUS</cp:lastModifiedBy>
  <cp:revision>9</cp:revision>
  <dcterms:created xsi:type="dcterms:W3CDTF">2021-03-09T19:25:54Z</dcterms:created>
  <dcterms:modified xsi:type="dcterms:W3CDTF">2021-03-10T19:32:12Z</dcterms:modified>
</cp:coreProperties>
</file>