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5CAEA0-6CE1-41AE-8ED1-A267A8523E49}" v="82" dt="2022-02-07T16:27:17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2/7/2022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0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0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1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2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1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9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8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7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5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9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1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2/7/2022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2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D75E6C-3D31-A343-9949-5DAAD6F6DC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4029224B-C0FC-EC47-B248-0D4271BC7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575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7105" y="1625608"/>
            <a:ext cx="8966805" cy="2722164"/>
          </a:xfrm>
        </p:spPr>
        <p:txBody>
          <a:bodyPr anchor="t">
            <a:normAutofit/>
          </a:bodyPr>
          <a:lstStyle/>
          <a:p>
            <a:r>
              <a:rPr lang="pl-PL" dirty="0" err="1">
                <a:ea typeface="+mj-lt"/>
                <a:cs typeface="+mj-lt"/>
              </a:rPr>
              <a:t>Museum</a:t>
            </a:r>
            <a:r>
              <a:rPr lang="pl-PL" dirty="0">
                <a:ea typeface="+mj-lt"/>
                <a:cs typeface="+mj-lt"/>
              </a:rPr>
              <a:t> of </a:t>
            </a:r>
            <a:r>
              <a:rPr lang="pl-PL" dirty="0" err="1">
                <a:ea typeface="+mj-lt"/>
                <a:cs typeface="+mj-lt"/>
              </a:rPr>
              <a:t>soap</a:t>
            </a:r>
            <a:r>
              <a:rPr lang="pl-PL" dirty="0">
                <a:ea typeface="+mj-lt"/>
                <a:cs typeface="+mj-lt"/>
              </a:rPr>
              <a:t> and the </a:t>
            </a:r>
            <a:r>
              <a:rPr lang="pl-PL" dirty="0" err="1">
                <a:ea typeface="+mj-lt"/>
                <a:cs typeface="+mj-lt"/>
              </a:rPr>
              <a:t>history</a:t>
            </a:r>
            <a:r>
              <a:rPr lang="pl-PL" dirty="0">
                <a:ea typeface="+mj-lt"/>
                <a:cs typeface="+mj-lt"/>
              </a:rPr>
              <a:t> of </a:t>
            </a:r>
            <a:r>
              <a:rPr lang="pl-PL" dirty="0" err="1">
                <a:ea typeface="+mj-lt"/>
                <a:cs typeface="+mj-lt"/>
              </a:rPr>
              <a:t>dirt</a:t>
            </a:r>
            <a:endParaRPr lang="pl-PL" dirty="0" err="1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97105" y="4466845"/>
            <a:ext cx="8966805" cy="88290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dirty="0">
                <a:cs typeface="Calibri"/>
              </a:rPr>
              <a:t>In Poland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ross 16">
            <a:extLst>
              <a:ext uri="{FF2B5EF4-FFF2-40B4-BE49-F238E27FC236}">
                <a16:creationId xmlns:a16="http://schemas.microsoft.com/office/drawing/2014/main" id="{56EC6756-249A-354D-B2C0-DA82BEEEC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05290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B14128-2D03-F14B-8681-9410A28F3A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3666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1DC318E-2366-4BC1-AF9E-651A9E703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0223" y="1625608"/>
            <a:ext cx="3988111" cy="272216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100" kern="1200" spc="-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About the museum itself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392E47-0519-4480-96CA-E3457FDBD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0223" y="4466845"/>
            <a:ext cx="3988111" cy="88290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900"/>
              <a:t>The museum is located in Bydgoszcz, you will learn the whole history of dirt throughout the years</a:t>
            </a:r>
          </a:p>
        </p:txBody>
      </p:sp>
      <p:pic>
        <p:nvPicPr>
          <p:cNvPr id="4" name="Obraz 4" descr="Obraz zawierający tekst, budynek, zewnętrzne, sklep&#10;&#10;Opis wygenerowany automatycznie">
            <a:extLst>
              <a:ext uri="{FF2B5EF4-FFF2-40B4-BE49-F238E27FC236}">
                <a16:creationId xmlns:a16="http://schemas.microsoft.com/office/drawing/2014/main" id="{EC0D37F5-69CB-46E2-AFCB-AA61733B7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826" y="1497220"/>
            <a:ext cx="5363303" cy="412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33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ross 23">
            <a:extLst>
              <a:ext uri="{FF2B5EF4-FFF2-40B4-BE49-F238E27FC236}">
                <a16:creationId xmlns:a16="http://schemas.microsoft.com/office/drawing/2014/main" id="{BE50E7BE-734F-224D-B03E-074DE1D12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7667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D854F3D-E6AC-470F-8E1B-673FE7240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4114799" cy="1446550"/>
          </a:xfrm>
        </p:spPr>
        <p:txBody>
          <a:bodyPr>
            <a:normAutofit/>
          </a:bodyPr>
          <a:lstStyle/>
          <a:p>
            <a:r>
              <a:rPr lang="pl-PL" dirty="0" err="1">
                <a:ea typeface="+mj-lt"/>
                <a:cs typeface="+mj-lt"/>
              </a:rPr>
              <a:t>What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are</a:t>
            </a:r>
            <a:r>
              <a:rPr lang="pl-PL" dirty="0">
                <a:ea typeface="+mj-lt"/>
                <a:cs typeface="+mj-lt"/>
              </a:rPr>
              <a:t> we </a:t>
            </a:r>
            <a:r>
              <a:rPr lang="pl-PL" dirty="0" err="1">
                <a:ea typeface="+mj-lt"/>
                <a:cs typeface="+mj-lt"/>
              </a:rPr>
              <a:t>going</a:t>
            </a:r>
            <a:r>
              <a:rPr lang="pl-PL" dirty="0">
                <a:ea typeface="+mj-lt"/>
                <a:cs typeface="+mj-lt"/>
              </a:rPr>
              <a:t> to do?</a:t>
            </a:r>
            <a:endParaRPr lang="pl-PL" dirty="0"/>
          </a:p>
        </p:txBody>
      </p:sp>
      <p:sp>
        <p:nvSpPr>
          <p:cNvPr id="15" name="Symbol zastępczy zawartości 14">
            <a:extLst>
              <a:ext uri="{FF2B5EF4-FFF2-40B4-BE49-F238E27FC236}">
                <a16:creationId xmlns:a16="http://schemas.microsoft.com/office/drawing/2014/main" id="{16D5B871-4A12-4AD9-98A1-996588E2B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8"/>
            <a:ext cx="4114799" cy="31885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In the </a:t>
            </a:r>
            <a:r>
              <a:rPr lang="pl-PL" dirty="0" err="1">
                <a:ea typeface="+mn-lt"/>
                <a:cs typeface="+mn-lt"/>
              </a:rPr>
              <a:t>museum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 err="1">
                <a:ea typeface="+mn-lt"/>
                <a:cs typeface="+mn-lt"/>
              </a:rPr>
              <a:t>you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can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make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your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own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soap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see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what</a:t>
            </a:r>
            <a:r>
              <a:rPr lang="pl-PL" dirty="0">
                <a:ea typeface="+mn-lt"/>
                <a:cs typeface="+mn-lt"/>
              </a:rPr>
              <a:t> the </a:t>
            </a:r>
            <a:r>
              <a:rPr lang="pl-PL" dirty="0" err="1">
                <a:ea typeface="+mn-lt"/>
                <a:cs typeface="+mn-lt"/>
              </a:rPr>
              <a:t>bathrooms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looked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like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several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decades</a:t>
            </a:r>
            <a:r>
              <a:rPr lang="pl-PL" dirty="0">
                <a:ea typeface="+mn-lt"/>
                <a:cs typeface="+mn-lt"/>
              </a:rPr>
              <a:t> ago.</a:t>
            </a:r>
          </a:p>
        </p:txBody>
      </p:sp>
      <p:pic>
        <p:nvPicPr>
          <p:cNvPr id="17" name="Obraz 17" descr="Obraz zawierający wewnątrz, bałagan, obszar, urządzenie&#10;&#10;Opis wygenerowany automatycznie">
            <a:extLst>
              <a:ext uri="{FF2B5EF4-FFF2-40B4-BE49-F238E27FC236}">
                <a16:creationId xmlns:a16="http://schemas.microsoft.com/office/drawing/2014/main" id="{91515AC3-EF84-4937-8D94-0EB0D585A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709" y="1653767"/>
            <a:ext cx="5731624" cy="381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7665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367E596-6364-884D-8ECA-DABD757BD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tekst, pęk, pokryte, budka&#10;&#10;Opis wygenerowany automatycznie">
            <a:extLst>
              <a:ext uri="{FF2B5EF4-FFF2-40B4-BE49-F238E27FC236}">
                <a16:creationId xmlns:a16="http://schemas.microsoft.com/office/drawing/2014/main" id="{E0BAA45A-64DD-47A4-A2AC-6361900257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296" b="54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C7511A4-6FBF-0246-AB44-3B819A707D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0549940" cy="6858000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857F1F-17F7-9144-8BBA-AD63FC0AA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22FB44A-0220-477D-9708-5A16D8A2B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</p:spPr>
        <p:txBody>
          <a:bodyPr>
            <a:normAutofit/>
          </a:bodyPr>
          <a:lstStyle/>
          <a:p>
            <a:r>
              <a:rPr lang="pl-PL" dirty="0" err="1">
                <a:ea typeface="+mj-lt"/>
                <a:cs typeface="+mj-lt"/>
              </a:rPr>
              <a:t>History</a:t>
            </a:r>
            <a:endParaRPr lang="pl-PL" dirty="0" err="1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2CD20D-1535-4E61-977F-668BDBEA4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8"/>
            <a:ext cx="8267296" cy="31885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The </a:t>
            </a:r>
            <a:r>
              <a:rPr lang="pl-PL" dirty="0" err="1">
                <a:ea typeface="+mn-lt"/>
                <a:cs typeface="+mn-lt"/>
              </a:rPr>
              <a:t>facility</a:t>
            </a:r>
            <a:r>
              <a:rPr lang="pl-PL" dirty="0">
                <a:ea typeface="+mn-lt"/>
                <a:cs typeface="+mn-lt"/>
              </a:rPr>
              <a:t> was </a:t>
            </a:r>
            <a:r>
              <a:rPr lang="pl-PL" dirty="0" err="1">
                <a:ea typeface="+mn-lt"/>
                <a:cs typeface="+mn-lt"/>
              </a:rPr>
              <a:t>opened</a:t>
            </a:r>
            <a:r>
              <a:rPr lang="pl-PL" dirty="0">
                <a:ea typeface="+mn-lt"/>
                <a:cs typeface="+mn-lt"/>
              </a:rPr>
              <a:t> on </a:t>
            </a:r>
            <a:r>
              <a:rPr lang="pl-PL" dirty="0" err="1">
                <a:ea typeface="+mn-lt"/>
                <a:cs typeface="+mn-lt"/>
              </a:rPr>
              <a:t>September</a:t>
            </a:r>
            <a:r>
              <a:rPr lang="pl-PL" dirty="0">
                <a:ea typeface="+mn-lt"/>
                <a:cs typeface="+mn-lt"/>
              </a:rPr>
              <a:t> 1, 2012 on the </a:t>
            </a:r>
            <a:r>
              <a:rPr lang="pl-PL" dirty="0" err="1">
                <a:ea typeface="+mn-lt"/>
                <a:cs typeface="+mn-lt"/>
              </a:rPr>
              <a:t>initiative</a:t>
            </a:r>
            <a:r>
              <a:rPr lang="pl-PL" dirty="0">
                <a:ea typeface="+mn-lt"/>
                <a:cs typeface="+mn-lt"/>
              </a:rPr>
              <a:t> of Daria </a:t>
            </a:r>
            <a:r>
              <a:rPr lang="pl-PL" dirty="0" err="1">
                <a:ea typeface="+mn-lt"/>
                <a:cs typeface="+mn-lt"/>
              </a:rPr>
              <a:t>Kieraszewicz</a:t>
            </a:r>
            <a:r>
              <a:rPr lang="pl-PL" dirty="0">
                <a:ea typeface="+mn-lt"/>
                <a:cs typeface="+mn-lt"/>
              </a:rPr>
              <a:t> and Adam Bujny. It </a:t>
            </a:r>
            <a:r>
              <a:rPr lang="pl-PL" dirty="0" err="1">
                <a:ea typeface="+mn-lt"/>
                <a:cs typeface="+mn-lt"/>
              </a:rPr>
              <a:t>refers</a:t>
            </a:r>
            <a:r>
              <a:rPr lang="pl-PL" dirty="0">
                <a:ea typeface="+mn-lt"/>
                <a:cs typeface="+mn-lt"/>
              </a:rPr>
              <a:t> to the </a:t>
            </a:r>
            <a:r>
              <a:rPr lang="pl-PL" dirty="0" err="1">
                <a:ea typeface="+mn-lt"/>
                <a:cs typeface="+mn-lt"/>
              </a:rPr>
              <a:t>tradition</a:t>
            </a:r>
            <a:r>
              <a:rPr lang="pl-PL" dirty="0">
                <a:ea typeface="+mn-lt"/>
                <a:cs typeface="+mn-lt"/>
              </a:rPr>
              <a:t> of the </a:t>
            </a:r>
            <a:r>
              <a:rPr lang="pl-PL" dirty="0" err="1">
                <a:ea typeface="+mn-lt"/>
                <a:cs typeface="+mn-lt"/>
              </a:rPr>
              <a:t>chemical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industry</a:t>
            </a:r>
            <a:r>
              <a:rPr lang="pl-PL" dirty="0">
                <a:ea typeface="+mn-lt"/>
                <a:cs typeface="+mn-lt"/>
              </a:rPr>
              <a:t> in Bydgoszcz, </a:t>
            </a:r>
            <a:r>
              <a:rPr lang="pl-PL" dirty="0" err="1">
                <a:ea typeface="+mn-lt"/>
                <a:cs typeface="+mn-lt"/>
              </a:rPr>
              <a:t>developed</a:t>
            </a:r>
            <a:r>
              <a:rPr lang="pl-PL" dirty="0">
                <a:ea typeface="+mn-lt"/>
                <a:cs typeface="+mn-lt"/>
              </a:rPr>
              <a:t> in the 19th </a:t>
            </a:r>
            <a:r>
              <a:rPr lang="pl-PL" dirty="0" err="1">
                <a:ea typeface="+mn-lt"/>
                <a:cs typeface="+mn-lt"/>
              </a:rPr>
              <a:t>century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 err="1">
                <a:ea typeface="+mn-lt"/>
                <a:cs typeface="+mn-lt"/>
              </a:rPr>
              <a:t>including</a:t>
            </a:r>
            <a:r>
              <a:rPr lang="pl-PL" dirty="0">
                <a:ea typeface="+mn-lt"/>
                <a:cs typeface="+mn-lt"/>
              </a:rPr>
              <a:t> the </a:t>
            </a:r>
            <a:r>
              <a:rPr lang="pl-PL" dirty="0" err="1">
                <a:ea typeface="+mn-lt"/>
                <a:cs typeface="+mn-lt"/>
              </a:rPr>
              <a:t>production</a:t>
            </a:r>
            <a:r>
              <a:rPr lang="pl-PL" dirty="0">
                <a:ea typeface="+mn-lt"/>
                <a:cs typeface="+mn-lt"/>
              </a:rPr>
              <a:t> of </a:t>
            </a:r>
            <a:r>
              <a:rPr lang="pl-PL" dirty="0" err="1">
                <a:ea typeface="+mn-lt"/>
                <a:cs typeface="+mn-lt"/>
              </a:rPr>
              <a:t>soap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 err="1">
                <a:ea typeface="+mn-lt"/>
                <a:cs typeface="+mn-lt"/>
              </a:rPr>
              <a:t>exported</a:t>
            </a:r>
            <a:r>
              <a:rPr lang="pl-PL" dirty="0">
                <a:ea typeface="+mn-lt"/>
                <a:cs typeface="+mn-lt"/>
              </a:rPr>
              <a:t> from </a:t>
            </a:r>
            <a:r>
              <a:rPr lang="pl-PL" dirty="0" err="1">
                <a:ea typeface="+mn-lt"/>
                <a:cs typeface="+mn-lt"/>
              </a:rPr>
              <a:t>here</a:t>
            </a:r>
            <a:r>
              <a:rPr lang="pl-PL" dirty="0">
                <a:ea typeface="+mn-lt"/>
                <a:cs typeface="+mn-lt"/>
              </a:rPr>
              <a:t> to </a:t>
            </a:r>
            <a:r>
              <a:rPr lang="pl-PL" dirty="0" err="1">
                <a:ea typeface="+mn-lt"/>
                <a:cs typeface="+mn-lt"/>
              </a:rPr>
              <a:t>many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European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countries</a:t>
            </a:r>
            <a:r>
              <a:rPr lang="pl-PL" dirty="0">
                <a:ea typeface="+mn-lt"/>
                <a:cs typeface="+mn-lt"/>
              </a:rPr>
              <a:t>.</a:t>
            </a:r>
            <a:endParaRPr lang="pl-PL" dirty="0"/>
          </a:p>
        </p:txBody>
      </p:sp>
      <p:sp>
        <p:nvSpPr>
          <p:cNvPr id="15" name="Cross 14">
            <a:extLst>
              <a:ext uri="{FF2B5EF4-FFF2-40B4-BE49-F238E27FC236}">
                <a16:creationId xmlns:a16="http://schemas.microsoft.com/office/drawing/2014/main" id="{8D56D3E8-B102-DF4E-8F6F-48B290222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84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MadridVTI">
  <a:themeElements>
    <a:clrScheme name="Madrid R3">
      <a:dk1>
        <a:srgbClr val="000000"/>
      </a:dk1>
      <a:lt1>
        <a:srgbClr val="FFFFFF"/>
      </a:lt1>
      <a:dk2>
        <a:srgbClr val="3A3C45"/>
      </a:dk2>
      <a:lt2>
        <a:srgbClr val="E9EFF1"/>
      </a:lt2>
      <a:accent1>
        <a:srgbClr val="E24400"/>
      </a:accent1>
      <a:accent2>
        <a:srgbClr val="F38E00"/>
      </a:accent2>
      <a:accent3>
        <a:srgbClr val="89B336"/>
      </a:accent3>
      <a:accent4>
        <a:srgbClr val="30B9B9"/>
      </a:accent4>
      <a:accent5>
        <a:srgbClr val="748CF4"/>
      </a:accent5>
      <a:accent6>
        <a:srgbClr val="A673F4"/>
      </a:accent6>
      <a:hlink>
        <a:srgbClr val="008EE6"/>
      </a:hlink>
      <a:folHlink>
        <a:srgbClr val="C1A187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MadridVTI</vt:lpstr>
      <vt:lpstr>Museum of soap and the history of dirt</vt:lpstr>
      <vt:lpstr>About the museum itself</vt:lpstr>
      <vt:lpstr>What are we going to do?</vt:lpstr>
      <vt:lpstr>History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museum of soap and the history of dirt</dc:title>
  <dc:creator/>
  <cp:lastModifiedBy/>
  <cp:revision>41</cp:revision>
  <dcterms:created xsi:type="dcterms:W3CDTF">2022-02-07T16:03:57Z</dcterms:created>
  <dcterms:modified xsi:type="dcterms:W3CDTF">2022-02-07T18:54:51Z</dcterms:modified>
</cp:coreProperties>
</file>