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4951B4C-E71D-47C3-953B-7A49E66CC57A}" type="datetime1">
              <a:rPr lang="pl-PL" smtClean="0"/>
              <a:t>23.06.2020</a:t>
            </a:fld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FA104C3-E9F5-4CA7-B06F-C468484B201B}" type="datetime1">
              <a:rPr lang="pl-PL" smtClean="0"/>
              <a:t>23.06.2020</a:t>
            </a:fld>
            <a:endParaRPr lang="en-US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"/>
              <a:t>Kliknij, aby edytować style wzorca tekstu</a:t>
            </a:r>
            <a:endParaRPr lang="en-US"/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Prostokąt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Prostokąt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Prostokąt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Łącznik prosty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0" name="Data — symbol zastępczy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CAF0B5FE-B6B9-428C-8DD3-F67FBA667806}" type="datetime1">
              <a:rPr lang="pl-PL" smtClean="0"/>
              <a:t>23.06.2020</a:t>
            </a:fld>
            <a:endParaRPr lang="en-US" dirty="0"/>
          </a:p>
        </p:txBody>
      </p:sp>
      <p:sp>
        <p:nvSpPr>
          <p:cNvPr id="21" name="Stopka — symbol zastępczy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Numer slajdu — symbol zastępczy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A18235-84BE-44AD-BA13-BD35A730FBFB}" type="datetime1">
              <a:rPr lang="pl-PL" smtClean="0"/>
              <a:t>23.06.2020</a:t>
            </a:fld>
            <a:endParaRPr lang="en-US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B7FAD6-3A28-4146-9AA2-0365802DD587}" type="datetime1">
              <a:rPr lang="pl-PL" smtClean="0"/>
              <a:t>23.06.2020</a:t>
            </a:fld>
            <a:endParaRPr lang="en-US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E9466F-1777-43CA-ABA8-641A28AAF006}" type="datetime1">
              <a:rPr lang="pl-PL" smtClean="0"/>
              <a:t>23.06.2020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Prostokąt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Prostokąt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Prostokąt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Łącznik prosty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94A49ABD-671B-4C2A-8992-625D1179B047}" type="datetime1">
              <a:rPr lang="pl-PL" smtClean="0"/>
              <a:t>23.06.2020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F64A7B-73CE-4A0D-B21F-1EBC66A983AC}" type="datetime1">
              <a:rPr lang="pl-PL" smtClean="0"/>
              <a:t>23.06.2020</a:t>
            </a:fld>
            <a:endParaRPr lang="en-US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818757-0F5F-4A95-B10C-FA77BA7D0C7F}" type="datetime1">
              <a:rPr lang="pl-PL" smtClean="0"/>
              <a:t>23.06.2020</a:t>
            </a:fld>
            <a:endParaRPr lang="en-US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710650-2149-4C69-A81F-1EB31B3AED2E}" type="datetime1">
              <a:rPr lang="pl-PL" smtClean="0"/>
              <a:t>23.06.2020</a:t>
            </a:fld>
            <a:endParaRPr lang="en-US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651D0F-BCAF-4011-8C9C-FB7045B8D4FB}" type="datetime1">
              <a:rPr lang="pl-PL" smtClean="0"/>
              <a:t>23.06.2020</a:t>
            </a:fld>
            <a:endParaRPr lang="en-US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8" name="Data — symbol zastępczy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8B04C424-9B81-4F06-BC68-5F8C19B738AF}" type="datetime1">
              <a:rPr lang="pl-PL" smtClean="0"/>
              <a:t>23.06.2020</a:t>
            </a:fld>
            <a:endParaRPr lang="en-US"/>
          </a:p>
        </p:txBody>
      </p:sp>
      <p:sp>
        <p:nvSpPr>
          <p:cNvPr id="9" name="Stopka — symbol zastępczy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Numer slajdu — symbol zastępczy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9A562F7A-5977-4A61-B65B-B94A0BEE4D2F}" type="datetime1">
              <a:rPr lang="pl-PL" smtClean="0"/>
              <a:t>23.06.2020</a:t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Prostokąt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Prostokąt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Prostokąt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"/>
              <a:t>Kliknij, aby edytować styl wzorca tytułu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"/>
              <a:t>Kliknij, aby edytować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E909B698-A20D-401E-B735-DAF4ED17EA6C}" type="datetime1">
              <a:rPr lang="pl-PL" smtClean="0"/>
              <a:t>23.06.2020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tół przykryty czerwonym obrusem&#10;&#10;Automatycznie generowany opis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Prostokąt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Prostokąt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 rtlCol="0">
            <a:normAutofit/>
          </a:bodyPr>
          <a:lstStyle/>
          <a:p>
            <a:r>
              <a:rPr lang="pl-PL" sz="4400" dirty="0">
                <a:solidFill>
                  <a:schemeClr val="tx1"/>
                </a:solidFill>
              </a:rPr>
              <a:t>Bezpieczne Wakacje</a:t>
            </a:r>
            <a:endParaRPr lang="pl" sz="4400" dirty="0">
              <a:solidFill>
                <a:schemeClr val="tx1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 rtlCol="0">
            <a:normAutofit/>
          </a:bodyPr>
          <a:lstStyle/>
          <a:p>
            <a:pPr rtl="0"/>
            <a:r>
              <a:rPr lang="pl-PL" dirty="0">
                <a:solidFill>
                  <a:schemeClr val="tx1"/>
                </a:solidFill>
              </a:rPr>
              <a:t>Elżbieta Lewicka</a:t>
            </a:r>
            <a:endParaRPr lang="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305D87-4409-4332-BCB7-0F334BD59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 samochodzie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1FDFDD-AF88-4DFD-B201-4BC85B35D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62032"/>
            <a:ext cx="4663440" cy="3749040"/>
          </a:xfrm>
        </p:spPr>
        <p:txBody>
          <a:bodyPr>
            <a:normAutofit/>
          </a:bodyPr>
          <a:lstStyle/>
          <a:p>
            <a:r>
              <a:rPr lang="pl-PL" sz="3200" dirty="0"/>
              <a:t>Jadąc samochodem pamiętaj, aby mieć zapięte pasy!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165B1784-961C-4270-94F5-72311904A2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47653" y="2162032"/>
            <a:ext cx="3429838" cy="3137937"/>
          </a:xfrm>
          <a:prstGeom prst="rect">
            <a:avLst/>
          </a:prstGeom>
        </p:spPr>
      </p:pic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FA8C2BD-096D-4936-8709-B3EE7D8EE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F64A7B-73CE-4A0D-B21F-1EBC66A983AC}" type="datetime1">
              <a:rPr lang="pl-PL" smtClean="0"/>
              <a:t>23.06.2020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36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6D08E4-0589-4E04-AB2D-96530E875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 dużej grupie osób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6465D4-3DF7-4C5C-842B-B0A85938FF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Przebywając </a:t>
            </a:r>
            <a:br>
              <a:rPr lang="pl-PL" sz="3200" dirty="0"/>
            </a:br>
            <a:r>
              <a:rPr lang="pl-PL" sz="3200" dirty="0"/>
              <a:t>w miejscach, gdzie jest dużo osób pilnuj opiekuna, zachowaj bezpieczny dystans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C3B94FFB-2501-445A-8648-20F535CDBB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59675" y="2092169"/>
            <a:ext cx="3750476" cy="2809237"/>
          </a:xfrm>
          <a:prstGeom prst="rect">
            <a:avLst/>
          </a:prstGeom>
        </p:spPr>
      </p:pic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92F5F6C-2276-449B-A06D-7500409AD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F64A7B-73CE-4A0D-B21F-1EBC66A983AC}" type="datetime1">
              <a:rPr lang="pl-PL" smtClean="0"/>
              <a:t>23.06.2020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8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2309CF-616A-433E-894C-C453D595E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Nieznajomi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6FD716-ECE1-46A0-96F9-5F40B9C0A7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799" y="2103120"/>
            <a:ext cx="5760129" cy="3749040"/>
          </a:xfrm>
        </p:spPr>
        <p:txBody>
          <a:bodyPr>
            <a:normAutofit/>
          </a:bodyPr>
          <a:lstStyle/>
          <a:p>
            <a:r>
              <a:rPr lang="pl-PL" sz="2800" dirty="0"/>
              <a:t>Nie rozmawiaj z obcymi osobami, w razie potrzeby zaalarmuj rodziców.</a:t>
            </a:r>
          </a:p>
          <a:p>
            <a:r>
              <a:rPr lang="pl-PL" sz="2800" dirty="0"/>
              <a:t>Bądź ostrożny w kontaktach </a:t>
            </a:r>
            <a:br>
              <a:rPr lang="pl-PL" sz="2800" dirty="0"/>
            </a:br>
            <a:r>
              <a:rPr lang="pl-PL" sz="2800" dirty="0"/>
              <a:t>z osobami poznanymi </a:t>
            </a:r>
            <a:br>
              <a:rPr lang="pl-PL" sz="2800" dirty="0"/>
            </a:br>
            <a:r>
              <a:rPr lang="pl-PL" sz="2800" dirty="0"/>
              <a:t>w Internecie, nie podawaj swoich danych obcym osobom.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52F5E144-9AC9-4976-8307-E48E45A651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840151" y="4197897"/>
            <a:ext cx="2619375" cy="1743075"/>
          </a:xfrm>
          <a:prstGeom prst="rect">
            <a:avLst/>
          </a:prstGeom>
        </p:spPr>
      </p:pic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85BFFF1-28BB-438F-BB51-3C1D5B764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F64A7B-73CE-4A0D-B21F-1EBC66A983AC}" type="datetime1">
              <a:rPr lang="pl-PL" smtClean="0"/>
              <a:t>23.06.2020</a:t>
            </a:fld>
            <a:endParaRPr lang="en-US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1D39221-20C6-489B-BB67-4905F0637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311" y="905533"/>
            <a:ext cx="4172505" cy="312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12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2E00BB-7EFD-489D-B79F-F13119198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 lesie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20437A-122D-4944-A78C-7375944D14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5484920" cy="4112286"/>
          </a:xfrm>
        </p:spPr>
        <p:txBody>
          <a:bodyPr>
            <a:normAutofit/>
          </a:bodyPr>
          <a:lstStyle/>
          <a:p>
            <a:r>
              <a:rPr lang="pl-PL" sz="2400" dirty="0"/>
              <a:t>Nie jedz nieznanych owoców,</a:t>
            </a:r>
          </a:p>
          <a:p>
            <a:r>
              <a:rPr lang="pl-PL" sz="2400" dirty="0"/>
              <a:t>Nie zbieraj nieznanych grzybów,</a:t>
            </a:r>
          </a:p>
          <a:p>
            <a:r>
              <a:rPr lang="pl-PL" sz="2400" dirty="0"/>
              <a:t>Nie zapuszczaj się w okolice, których nie znasz- możesz zabłądzić</a:t>
            </a:r>
          </a:p>
          <a:p>
            <a:r>
              <a:rPr lang="pl-PL" sz="2400" dirty="0"/>
              <a:t>Po przyjściu z lasu, parku, łąki obejrzyj swoje ciało- możesz mieć na sobie kleszcza. Gdy go masz, pokaż rodzicowi, sam go nie usuwaj!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CBED81B0-1606-442C-BF0C-44B5699F3E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196865" y="1456612"/>
            <a:ext cx="2619375" cy="1743075"/>
          </a:xfrm>
          <a:prstGeom prst="rect">
            <a:avLst/>
          </a:prstGeom>
        </p:spPr>
      </p:pic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EA9809B-943E-4471-A63A-C9DCB6216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F64A7B-73CE-4A0D-B21F-1EBC66A983AC}" type="datetime1">
              <a:rPr lang="pl-PL" smtClean="0"/>
              <a:t>23.06.2020</a:t>
            </a:fld>
            <a:endParaRPr lang="en-US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0A2A0DB-4D43-4F6F-B6E1-62994F57B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600" y="381897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36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D6635AF3-67A3-471F-AAAA-7BA9E820F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7D583D0A-6976-412A-A7A4-2B9DA4528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2303" y="457200"/>
            <a:ext cx="4181382" cy="5912251"/>
          </a:xfrm>
          <a:prstGeom prst="rect">
            <a:avLst/>
          </a:prstGeom>
        </p:spPr>
      </p:pic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C3055DF-EEF7-4A32-AB18-BCECEFFEA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F64A7B-73CE-4A0D-B21F-1EBC66A983AC}" type="datetime1">
              <a:rPr lang="pl-PL" smtClean="0"/>
              <a:t>23.06.2020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14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DE564B-E21D-4106-970B-D3EAE5FBA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Ognisko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DE516B2D-51B6-4145-B6A5-CC69CD6815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Jeśli chcesz rozpalić ognisko, rób to </a:t>
            </a:r>
            <a:br>
              <a:rPr lang="pl-PL" sz="2800" dirty="0"/>
            </a:br>
            <a:r>
              <a:rPr lang="pl-PL" sz="2800" dirty="0"/>
              <a:t>w obecności dorosłego opiekuna i tylko w miejscu do tego przeznaczonym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1BD9552E-BF0A-4AC1-A3F4-271B2C9363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59675" y="2441359"/>
            <a:ext cx="3284290" cy="2460047"/>
          </a:xfrm>
          <a:prstGeom prst="rect">
            <a:avLst/>
          </a:prstGeom>
        </p:spPr>
      </p:pic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D922F83-711D-427F-9BAB-459702DCE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1E9466F-1777-43CA-ABA8-641A28AAF006}" type="datetime1">
              <a:rPr lang="pl-PL" smtClean="0"/>
              <a:t>23.06.2020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839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2DC48F-D958-45A4-82CE-4D29568C1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Numery alarmowe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F111463D-31F9-4D74-A044-55B1989AB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9503" y="2272684"/>
            <a:ext cx="4668212" cy="3364636"/>
          </a:xfrm>
          <a:prstGeom prst="rect">
            <a:avLst/>
          </a:prstGeom>
        </p:spPr>
      </p:pic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520AA39-88E9-467C-962C-E5505FE5F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F64A7B-73CE-4A0D-B21F-1EBC66A983AC}" type="datetime1">
              <a:rPr lang="pl-PL" smtClean="0"/>
              <a:t>23.06.2020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91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F60AF5-53DE-4397-B4A1-2F1F73E83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Drodzy Uczniowie i Rodzice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71B362-DCE5-44E4-B6B7-AF391D522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799" y="2103120"/>
            <a:ext cx="6275033" cy="3931920"/>
          </a:xfrm>
        </p:spPr>
        <p:txBody>
          <a:bodyPr>
            <a:normAutofit fontScale="92500"/>
          </a:bodyPr>
          <a:lstStyle/>
          <a:p>
            <a:r>
              <a:rPr lang="pl-PL" sz="3200" dirty="0"/>
              <a:t>Życzymy Wam wakacji pełnych radości, przygody, nowych wrażeń. </a:t>
            </a:r>
          </a:p>
          <a:p>
            <a:r>
              <a:rPr lang="pl-PL" sz="3200" dirty="0"/>
              <a:t>Życzymy Wam bezpiecznego wypoczynku, czasu odnowienia sił </a:t>
            </a:r>
            <a:br>
              <a:rPr lang="pl-PL" sz="3200" dirty="0"/>
            </a:br>
            <a:r>
              <a:rPr lang="pl-PL" sz="3200" dirty="0"/>
              <a:t>i zapału do pracy w nowym roku szkolnym.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1D5F74A9-A173-41C8-8DD8-4510F42998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83475" y="2425618"/>
            <a:ext cx="3641725" cy="2423402"/>
          </a:xfrm>
          <a:prstGeom prst="rect">
            <a:avLst/>
          </a:prstGeom>
        </p:spPr>
      </p:pic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9FCEB6B-721F-4ED7-9C95-69558F9A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1E9466F-1777-43CA-ABA8-641A28AAF006}" type="datetime1">
              <a:rPr lang="pl-PL" smtClean="0"/>
              <a:t>23.06.2020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676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BDB5B9-1F9F-4A75-A501-A796E4D44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Nad wodą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7AA9FEE-4CC1-41C3-9335-AD9698924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799" y="1766655"/>
            <a:ext cx="6328299" cy="4341181"/>
          </a:xfrm>
        </p:spPr>
        <p:txBody>
          <a:bodyPr>
            <a:normAutofit/>
          </a:bodyPr>
          <a:lstStyle/>
          <a:p>
            <a:r>
              <a:rPr lang="pl-PL" sz="2000" dirty="0"/>
              <a:t>Można kąpać się TYLKO w wyznaczonych miejscach, w obecności osoby dorosłej,</a:t>
            </a:r>
          </a:p>
          <a:p>
            <a:r>
              <a:rPr lang="pl-PL" sz="2000" dirty="0"/>
              <a:t>Pamiętaj by nie oddalać się od brzegu,</a:t>
            </a:r>
          </a:p>
          <a:p>
            <a:r>
              <a:rPr lang="pl-PL" sz="2000" dirty="0"/>
              <a:t>Nie wchodź do wody wbrew zakazowi ratownika oraz w czasie gdy jest wywieszona czerwona flaga;</a:t>
            </a:r>
          </a:p>
          <a:p>
            <a:r>
              <a:rPr lang="pl-PL" sz="2000" dirty="0"/>
              <a:t>NIE SKACZ do nieznanej wody- może to grozić śmiercią lub kalectwem,</a:t>
            </a:r>
          </a:p>
          <a:p>
            <a:r>
              <a:rPr lang="pl-PL" sz="2000" dirty="0"/>
              <a:t>Nie biegaj po pomstach, bo możesz się pośliznąć,</a:t>
            </a:r>
          </a:p>
          <a:p>
            <a:r>
              <a:rPr lang="pl-PL" sz="2000" dirty="0"/>
              <a:t>Unikaj pływania tuż po posiłku.</a:t>
            </a:r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36F4AABC-B7F3-452E-AD8B-F5D70FDB2E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571775" y="540650"/>
            <a:ext cx="2857500" cy="1600200"/>
          </a:xfrm>
          <a:prstGeom prst="rect">
            <a:avLst/>
          </a:prstGeom>
        </p:spPr>
      </p:pic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C284615-35CA-4336-BACB-80108A20E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1E9466F-1777-43CA-ABA8-641A28AAF006}" type="datetime1">
              <a:rPr lang="pl-PL" smtClean="0"/>
              <a:t>23.06.2020</a:t>
            </a:fld>
            <a:endParaRPr lang="en-US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73F271C-EBC2-4402-82B3-9691DE402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227" y="3562197"/>
            <a:ext cx="3303973" cy="219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76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D56334-AF4A-46A4-87EE-342B4C066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 słoneczne dni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A27D17-C018-473F-8390-5F26F1C526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5440532" cy="4112286"/>
          </a:xfrm>
        </p:spPr>
        <p:txBody>
          <a:bodyPr>
            <a:normAutofit/>
          </a:bodyPr>
          <a:lstStyle/>
          <a:p>
            <a:r>
              <a:rPr lang="pl-PL" sz="2400" dirty="0"/>
              <a:t>Nie przebywaj długo na słońcu;</a:t>
            </a:r>
          </a:p>
          <a:p>
            <a:r>
              <a:rPr lang="pl-PL" sz="2400" dirty="0"/>
              <a:t>Przed wyjściem posmaruj się odpowiednim kremem z filtrem UV,</a:t>
            </a:r>
          </a:p>
          <a:p>
            <a:r>
              <a:rPr lang="pl-PL" sz="2400" dirty="0"/>
              <a:t>Noś </a:t>
            </a:r>
            <a:r>
              <a:rPr lang="pl-PL" sz="2400" b="1" dirty="0"/>
              <a:t>nakrycie głowy</a:t>
            </a:r>
            <a:r>
              <a:rPr lang="pl-PL" sz="2400" dirty="0"/>
              <a:t>,</a:t>
            </a:r>
          </a:p>
          <a:p>
            <a:r>
              <a:rPr lang="pl-PL" sz="2400" dirty="0"/>
              <a:t>Unikaj przebywania na słońcu między 11:00-16:00, wtedy słońce jest najgroźniejsze,</a:t>
            </a:r>
          </a:p>
          <a:p>
            <a:r>
              <a:rPr lang="pl-PL" sz="2400" dirty="0"/>
              <a:t>Pij dużo wody</a:t>
            </a:r>
            <a:endParaRPr lang="pl-PL" sz="2000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8DF6CAF6-3C33-4D1E-B964-BBDC112438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46890" y="2486025"/>
            <a:ext cx="2552700" cy="1790700"/>
          </a:xfrm>
          <a:prstGeom prst="rect">
            <a:avLst/>
          </a:prstGeom>
        </p:spPr>
      </p:pic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80DF94B-D5AB-4192-A9A8-E285CEB01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F64A7B-73CE-4A0D-B21F-1EBC66A983AC}" type="datetime1">
              <a:rPr lang="pl-PL" smtClean="0"/>
              <a:t>23.06.2020</a:t>
            </a:fld>
            <a:endParaRPr lang="en-US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621D4F1-4A93-4688-8A49-E5DFC2CBE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9590" y="457200"/>
            <a:ext cx="2257425" cy="202882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6EDAF4F-2B34-42D6-BFC4-FC5C0D69D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7764" y="4381298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35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619088-CF32-4B35-8155-F3CD766B7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 górach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C458EF-8F4C-4A34-BD08-B36D092974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799" y="2103120"/>
            <a:ext cx="5094303" cy="4182270"/>
          </a:xfrm>
        </p:spPr>
        <p:txBody>
          <a:bodyPr>
            <a:normAutofit fontScale="92500" lnSpcReduction="10000"/>
          </a:bodyPr>
          <a:lstStyle/>
          <a:p>
            <a:r>
              <a:rPr lang="pl-PL" sz="2400" dirty="0"/>
              <a:t>Przed wyjściem w góry zapoznaj się </a:t>
            </a:r>
            <a:br>
              <a:rPr lang="pl-PL" sz="2400" dirty="0"/>
            </a:br>
            <a:r>
              <a:rPr lang="pl-PL" sz="2400" dirty="0"/>
              <a:t>z warunkami pogodowymi,</a:t>
            </a:r>
          </a:p>
          <a:p>
            <a:r>
              <a:rPr lang="pl-PL" sz="2400" dirty="0"/>
              <a:t>Bezpiecznie jest wspinać się </a:t>
            </a:r>
            <a:br>
              <a:rPr lang="pl-PL" sz="2400" dirty="0"/>
            </a:br>
            <a:r>
              <a:rPr lang="pl-PL" sz="2400" dirty="0"/>
              <a:t>w towarzystwie,</a:t>
            </a:r>
          </a:p>
          <a:p>
            <a:r>
              <a:rPr lang="pl-PL" sz="2400" dirty="0"/>
              <a:t>Podczas wyjścia w góry zabierz ze sobą: plecak, latarkę, telefon, apteczkę, ciepłe ubranie, prowiant </a:t>
            </a:r>
            <a:br>
              <a:rPr lang="pl-PL" sz="2400" dirty="0"/>
            </a:br>
            <a:r>
              <a:rPr lang="pl-PL" sz="2400" dirty="0"/>
              <a:t>i picie,</a:t>
            </a:r>
          </a:p>
          <a:p>
            <a:r>
              <a:rPr lang="pl-PL" sz="2400" dirty="0"/>
              <a:t>Nałóż wygodne górskie buty,</a:t>
            </a:r>
          </a:p>
          <a:p>
            <a:r>
              <a:rPr lang="pl-PL" sz="2400" dirty="0"/>
              <a:t>Chodź wyznaczonymi szlakami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2CF58713-49D5-434D-9026-438DD31B58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2685" y="2234565"/>
            <a:ext cx="2619375" cy="1743075"/>
          </a:xfrm>
          <a:prstGeom prst="rect">
            <a:avLst/>
          </a:prstGeom>
        </p:spPr>
      </p:pic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4E6E29A-29A9-48E9-AB04-754C1DC0E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F64A7B-73CE-4A0D-B21F-1EBC66A983AC}" type="datetime1">
              <a:rPr lang="pl-PL" smtClean="0"/>
              <a:t>23.06.2020</a:t>
            </a:fld>
            <a:endParaRPr lang="en-US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2420C9D-E739-4295-913A-2243199CB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456856"/>
            <a:ext cx="2628900" cy="174307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5AE80BD-FC3A-48C8-942C-6E7C96B42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3316" y="410622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22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6E73C8-A03E-4C67-8EC4-1272F70F7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 rowerze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14A6F8-9D2E-4578-AA04-78EF354E07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799" y="2103119"/>
            <a:ext cx="5254101" cy="4217781"/>
          </a:xfrm>
        </p:spPr>
        <p:txBody>
          <a:bodyPr>
            <a:normAutofit/>
          </a:bodyPr>
          <a:lstStyle/>
          <a:p>
            <a:r>
              <a:rPr lang="pl-PL" sz="2400" dirty="0"/>
              <a:t>Na rowerze podróżuj w kasku, kamizelce odblaskowej, włącz światła,</a:t>
            </a:r>
          </a:p>
          <a:p>
            <a:r>
              <a:rPr lang="pl-PL" sz="2400" dirty="0"/>
              <a:t>Gdy jeździsz , poruszaj się prawą stroną jezdni,</a:t>
            </a:r>
          </a:p>
          <a:p>
            <a:r>
              <a:rPr lang="pl-PL" sz="2400" dirty="0"/>
              <a:t>Jeśli poruszasz się rowerem </a:t>
            </a:r>
            <a:br>
              <a:rPr lang="pl-PL" sz="2400" dirty="0"/>
            </a:br>
            <a:r>
              <a:rPr lang="pl-PL" sz="2400" dirty="0"/>
              <a:t>i chcesz przejść na drugą stronę jezdni, zsiądź z roweru i przejdź po pasach.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04E4656D-47AC-465C-83C1-0076AEB6B9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61762" y="2132913"/>
            <a:ext cx="2143125" cy="2143125"/>
          </a:xfrm>
          <a:prstGeom prst="rect">
            <a:avLst/>
          </a:prstGeom>
        </p:spPr>
      </p:pic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A432C6C-88FF-4F5F-A656-712294E3C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F64A7B-73CE-4A0D-B21F-1EBC66A983AC}" type="datetime1">
              <a:rPr lang="pl-PL" smtClean="0"/>
              <a:t>23.06.2020</a:t>
            </a:fld>
            <a:endParaRPr lang="en-US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8B803F8-A489-4174-82DE-1F10923E2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5" y="523875"/>
            <a:ext cx="2124075" cy="215265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0B13691-DF35-4FA0-B71D-7BB44209A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581" y="4065973"/>
            <a:ext cx="3081715" cy="205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21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257944-2A70-4B35-82B2-23B621746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Zwierzęta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6DE554-2D42-4447-B72C-C1ACAD970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581" y="2094243"/>
            <a:ext cx="5952181" cy="3749040"/>
          </a:xfrm>
        </p:spPr>
        <p:txBody>
          <a:bodyPr>
            <a:normAutofit/>
          </a:bodyPr>
          <a:lstStyle/>
          <a:p>
            <a:r>
              <a:rPr lang="pl-PL" sz="2800" dirty="0"/>
              <a:t>Nie podchodź do dzikich zwierząt, nie głaskaj, nie dokarmiaj,</a:t>
            </a:r>
          </a:p>
          <a:p>
            <a:r>
              <a:rPr lang="pl-PL" sz="2800" dirty="0"/>
              <a:t>Jeśli zaatakuje Cię obcy pies przyjmij pozycję żółwia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60CC717-7884-4E14-841A-3C70A41E06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91621" y="2645546"/>
            <a:ext cx="4333580" cy="2883800"/>
          </a:xfrm>
          <a:prstGeom prst="rect">
            <a:avLst/>
          </a:prstGeom>
        </p:spPr>
      </p:pic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A683D7C-DFC4-4182-854B-9AF607D7C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F64A7B-73CE-4A0D-B21F-1EBC66A983AC}" type="datetime1">
              <a:rPr lang="pl-PL" smtClean="0"/>
              <a:t>23.06.2020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61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F7F8F1-5F41-4883-B806-49AEEC15E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 jezdni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A38151-8215-4C08-85FE-6913244B8B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Przechodź przez jezdnię </a:t>
            </a:r>
            <a:r>
              <a:rPr lang="pl-PL" sz="3200" b="1" dirty="0"/>
              <a:t>na pasach</a:t>
            </a:r>
            <a:r>
              <a:rPr lang="pl-PL" sz="3200" dirty="0"/>
              <a:t>, po zapaleniu </a:t>
            </a:r>
            <a:r>
              <a:rPr lang="pl-PL" sz="3200" b="1" dirty="0"/>
              <a:t>zielonego światła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21B9CC82-A80D-4F9F-AEA0-D020CF6523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67143" y="2014194"/>
            <a:ext cx="3689793" cy="2213876"/>
          </a:xfrm>
          <a:prstGeom prst="rect">
            <a:avLst/>
          </a:prstGeom>
        </p:spPr>
      </p:pic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9E32B0C-53A5-40B9-B38F-312D9D4EF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F64A7B-73CE-4A0D-B21F-1EBC66A983AC}" type="datetime1">
              <a:rPr lang="pl-PL" smtClean="0"/>
              <a:t>23.06.2020</a:t>
            </a:fld>
            <a:endParaRPr lang="en-US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B12DC09-F77C-4817-9872-5CC386E5A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668" y="2926580"/>
            <a:ext cx="15144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11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467CB0-AEEC-46E7-B041-7154F0E47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 gospodarstwie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9BFEA0-5746-4165-8413-FE6490CA9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799" y="2103120"/>
            <a:ext cx="5742373" cy="3749040"/>
          </a:xfrm>
        </p:spPr>
        <p:txBody>
          <a:bodyPr>
            <a:normAutofit/>
          </a:bodyPr>
          <a:lstStyle/>
          <a:p>
            <a:r>
              <a:rPr lang="pl-PL" sz="2800" dirty="0"/>
              <a:t>Maszyny i sprzęty rolnicze nie służą do zabawy. Zabawa w ich pobliżu jest niebezpieczna!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43D55DCC-3197-4C1A-B639-397E31BB15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65814" y="1624317"/>
            <a:ext cx="3868657" cy="2166448"/>
          </a:xfrm>
          <a:prstGeom prst="rect">
            <a:avLst/>
          </a:prstGeom>
        </p:spPr>
      </p:pic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9730B1A-B6A8-4AE0-B4E6-A1667BDDD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F64A7B-73CE-4A0D-B21F-1EBC66A983AC}" type="datetime1">
              <a:rPr lang="pl-PL" smtClean="0"/>
              <a:t>23.06.2020</a:t>
            </a:fld>
            <a:endParaRPr lang="en-US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87EA57C-94C0-41AC-86AA-85CCF53E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814" y="4021584"/>
            <a:ext cx="2759952" cy="2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77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90501B-FC3A-4731-8BC2-F28FE281F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 rolkach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C587A1-D5BD-455D-B771-967EA297FE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Na rolkach poruszaj się zawsze w kasku, ochraniaczach i tylko </a:t>
            </a:r>
            <a:br>
              <a:rPr lang="pl-PL" sz="2800" dirty="0"/>
            </a:br>
            <a:r>
              <a:rPr lang="pl-PL" sz="2800" dirty="0"/>
              <a:t>w bezpiecznych miejscach.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9D1039EC-CDCB-49B7-884B-09A1309745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71242" y="1444926"/>
            <a:ext cx="3324571" cy="2212351"/>
          </a:xfrm>
          <a:prstGeom prst="rect">
            <a:avLst/>
          </a:prstGeom>
        </p:spPr>
      </p:pic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ACAA641-9249-4077-80AC-76ED85EC4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F64A7B-73CE-4A0D-B21F-1EBC66A983AC}" type="datetime1">
              <a:rPr lang="pl-PL" smtClean="0"/>
              <a:t>23.06.2020</a:t>
            </a:fld>
            <a:endParaRPr lang="en-US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45E1E99-74EC-474F-BDA3-980DC2A43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575" y="3491865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26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47_TF56410444" id="{A0D5D619-BEC2-4BE2-A202-DE86F543F73B}" vid="{6262031E-7301-4465-9BD2-05F83B2C7BBE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{C8F18AF7-12B8-433C-8D5E-D9CC172D0548}tf56410444</Template>
  <TotalTime>0</TotalTime>
  <Words>460</Words>
  <Application>Microsoft Office PowerPoint</Application>
  <PresentationFormat>Panoramiczny</PresentationFormat>
  <Paragraphs>68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Avenir Next LT Pro</vt:lpstr>
      <vt:lpstr>Avenir Next LT Pro Light</vt:lpstr>
      <vt:lpstr>Calibri</vt:lpstr>
      <vt:lpstr>Garamond</vt:lpstr>
      <vt:lpstr>SavonVTI</vt:lpstr>
      <vt:lpstr>Bezpieczne Wakacje</vt:lpstr>
      <vt:lpstr>Nad wodą</vt:lpstr>
      <vt:lpstr>W słoneczne dni</vt:lpstr>
      <vt:lpstr>W górach</vt:lpstr>
      <vt:lpstr>Na rowerze</vt:lpstr>
      <vt:lpstr>Zwierzęta</vt:lpstr>
      <vt:lpstr>Na jezdni</vt:lpstr>
      <vt:lpstr>Na gospodarstwie</vt:lpstr>
      <vt:lpstr>Na rolkach</vt:lpstr>
      <vt:lpstr>W samochodzie</vt:lpstr>
      <vt:lpstr>W dużej grupie osób</vt:lpstr>
      <vt:lpstr>Nieznajomi</vt:lpstr>
      <vt:lpstr>W lesie</vt:lpstr>
      <vt:lpstr>Prezentacja programu PowerPoint</vt:lpstr>
      <vt:lpstr>Ognisko</vt:lpstr>
      <vt:lpstr>Numery alarmowe</vt:lpstr>
      <vt:lpstr>Drodzy Uczniowie i Rodzice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2020-06-23T08:46:22Z</dcterms:created>
  <dcterms:modified xsi:type="dcterms:W3CDTF">2020-06-23T10:40:11Z</dcterms:modified>
</cp:coreProperties>
</file>