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2" r:id="rId9"/>
    <p:sldId id="263" r:id="rId10"/>
    <p:sldId id="266" r:id="rId11"/>
    <p:sldId id="264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55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61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605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1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14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64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3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13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64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41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24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27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16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61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69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31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45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659E74-D765-4B55-A557-0F04BBD4198F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249E54-02DB-4B0C-9D8E-AE26272C30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206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asacondominio.it/documenti-utili/" TargetMode="External"/><Relationship Id="rId2" Type="http://schemas.openxmlformats.org/officeDocument/2006/relationships/hyperlink" Target="https://www.unicasacondominio.it/socie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www.google.com/search?client=firefox-b-d&amp;biw=1366&amp;bih=654&amp;" TargetMode="External"/><Relationship Id="rId4" Type="http://schemas.openxmlformats.org/officeDocument/2006/relationships/hyperlink" Target="https://www.unicasaitalia.it/lavora-con-noi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mailto:info@unicasaitalia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3241964" y="3014836"/>
            <a:ext cx="59997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SPRÁVA Z PRAXE</a:t>
            </a:r>
            <a:endParaRPr lang="sk-SK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918859" y="4114999"/>
            <a:ext cx="4955106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DOMINIKA MATÚŠKOVÁ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91" y="395904"/>
            <a:ext cx="3066173" cy="1393715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755" y="277150"/>
            <a:ext cx="1265389" cy="112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78148" y="2402719"/>
            <a:ext cx="10363826" cy="1539890"/>
          </a:xfrm>
        </p:spPr>
        <p:txBody>
          <a:bodyPr/>
          <a:lstStyle/>
          <a:p>
            <a:r>
              <a:rPr lang="sk-SK" dirty="0"/>
              <a:t>Uchádzač o pracovný pomer musí vyplniť osobné údaje na firemnej stránke a odoslať životopis, následne prechádza výberovým konaním, ktoré pozostáva z osobného pohovoru.</a:t>
            </a:r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8063345" y="5680790"/>
            <a:ext cx="2300169" cy="8312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>
            <a:hlinkClick r:id="" action="ppaction://hlinkshowjump?jump=nextslide"/>
          </p:cNvPr>
          <p:cNvSpPr/>
          <p:nvPr/>
        </p:nvSpPr>
        <p:spPr>
          <a:xfrm>
            <a:off x="10735294" y="5740166"/>
            <a:ext cx="1140031" cy="712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>
            <a:hlinkClick r:id="" action="ppaction://hlinkshowjump?jump=previousslide"/>
          </p:cNvPr>
          <p:cNvSpPr/>
          <p:nvPr/>
        </p:nvSpPr>
        <p:spPr>
          <a:xfrm>
            <a:off x="6297679" y="5710477"/>
            <a:ext cx="1353787" cy="77189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8766282" y="5943597"/>
            <a:ext cx="105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OBSAH</a:t>
            </a:r>
          </a:p>
        </p:txBody>
      </p:sp>
      <p:sp>
        <p:nvSpPr>
          <p:cNvPr id="8" name="Obdĺžnik 7"/>
          <p:cNvSpPr/>
          <p:nvPr/>
        </p:nvSpPr>
        <p:spPr>
          <a:xfrm>
            <a:off x="2433620" y="782276"/>
            <a:ext cx="64459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PRACOVNÝ POMER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26" y="3942609"/>
            <a:ext cx="5605153" cy="20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549019" cy="379343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Svoju prácu som vykonávala v kancelárií medzi ostatnými zamestnancami. </a:t>
            </a:r>
          </a:p>
          <a:p>
            <a:r>
              <a:rPr lang="sk-SK" dirty="0"/>
              <a:t>Náplňou mojej práce bola práca na počítači v programe </a:t>
            </a:r>
            <a:r>
              <a:rPr lang="sk-SK" dirty="0" err="1"/>
              <a:t>excell</a:t>
            </a:r>
            <a:r>
              <a:rPr lang="sk-SK" dirty="0"/>
              <a:t>, kde sme vytvárali zoznamy zákazníkov.</a:t>
            </a:r>
          </a:p>
          <a:p>
            <a:r>
              <a:rPr lang="sk-SK" dirty="0"/>
              <a:t> ďalej som triedila faktúry, zakladala ich do obálok a zakladala som dokumenty v abecednom poradí. </a:t>
            </a:r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8063345" y="5680790"/>
            <a:ext cx="2300169" cy="8312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>
            <a:hlinkClick r:id="" action="ppaction://hlinkshowjump?jump=nextslide"/>
          </p:cNvPr>
          <p:cNvSpPr/>
          <p:nvPr/>
        </p:nvSpPr>
        <p:spPr>
          <a:xfrm>
            <a:off x="10735294" y="5740166"/>
            <a:ext cx="1140031" cy="712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>
            <a:hlinkClick r:id="" action="ppaction://hlinkshowjump?jump=previousslide"/>
          </p:cNvPr>
          <p:cNvSpPr/>
          <p:nvPr/>
        </p:nvSpPr>
        <p:spPr>
          <a:xfrm>
            <a:off x="6297679" y="5710477"/>
            <a:ext cx="1353787" cy="77189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8714604" y="5911759"/>
            <a:ext cx="99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OBSAH</a:t>
            </a:r>
          </a:p>
        </p:txBody>
      </p:sp>
      <p:sp>
        <p:nvSpPr>
          <p:cNvPr id="9" name="Obdĺžnik 8"/>
          <p:cNvSpPr/>
          <p:nvPr/>
        </p:nvSpPr>
        <p:spPr>
          <a:xfrm>
            <a:off x="2027907" y="926893"/>
            <a:ext cx="813556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k-SK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PRACOVNÉ PROSTREDIE</a:t>
            </a:r>
          </a:p>
        </p:txBody>
      </p:sp>
      <p:pic>
        <p:nvPicPr>
          <p:cNvPr id="2" name="Obrázok 7">
            <a:extLst>
              <a:ext uri="{FF2B5EF4-FFF2-40B4-BE49-F238E27FC236}">
                <a16:creationId xmlns:a16="http://schemas.microsoft.com/office/drawing/2014/main" xmlns="" id="{37814354-3F93-E54D-B48D-4608CBF15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91" y="2372284"/>
            <a:ext cx="3326135" cy="30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383905" cy="3424107"/>
          </a:xfrm>
        </p:spPr>
        <p:txBody>
          <a:bodyPr/>
          <a:lstStyle/>
          <a:p>
            <a:r>
              <a:rPr lang="sk-SK" dirty="0"/>
              <a:t>Spoločnosť archivuje bankové doklady ako napr. výpisy z účtov 10 rokov a uschováva ich v archíve v abecednom poradí podľa názvu budov, ktorých sa jednotlivé doklady týkajú.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8063345" y="5680790"/>
            <a:ext cx="2300169" cy="8312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>
            <a:hlinkClick r:id="" action="ppaction://hlinkshowjump?jump=nextslide"/>
          </p:cNvPr>
          <p:cNvSpPr/>
          <p:nvPr/>
        </p:nvSpPr>
        <p:spPr>
          <a:xfrm>
            <a:off x="10735294" y="5740166"/>
            <a:ext cx="1140031" cy="712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>
            <a:hlinkClick r:id="" action="ppaction://hlinkshowjump?jump=previousslide"/>
          </p:cNvPr>
          <p:cNvSpPr/>
          <p:nvPr/>
        </p:nvSpPr>
        <p:spPr>
          <a:xfrm>
            <a:off x="6297679" y="5710477"/>
            <a:ext cx="1353787" cy="77189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8766282" y="5943597"/>
            <a:ext cx="110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OBSAH</a:t>
            </a:r>
          </a:p>
        </p:txBody>
      </p:sp>
      <p:sp>
        <p:nvSpPr>
          <p:cNvPr id="8" name="Obdĺžnik 7"/>
          <p:cNvSpPr/>
          <p:nvPr/>
        </p:nvSpPr>
        <p:spPr>
          <a:xfrm>
            <a:off x="1511753" y="752588"/>
            <a:ext cx="957185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ADMINISTRATÍVNA AGENDA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703" y="2038498"/>
            <a:ext cx="3443158" cy="34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1434342" y="2645671"/>
            <a:ext cx="10363826" cy="2204908"/>
          </a:xfrm>
        </p:spPr>
        <p:txBody>
          <a:bodyPr/>
          <a:lstStyle/>
          <a:p>
            <a:r>
              <a:rPr lang="sk-SK" dirty="0"/>
              <a:t>Táto prax bola pre mňa veľmi dobrou skúsenosťou, ktorú by som si veľmi rada zopakovala aj v budúcnosti.</a:t>
            </a:r>
          </a:p>
          <a:p>
            <a:r>
              <a:rPr lang="sk-SK" dirty="0"/>
              <a:t>Jediným problémom bola jazyková bariéra, nakoľko väčšina talianov neovládali anglický jazyk.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8063345" y="5680790"/>
            <a:ext cx="2300169" cy="8312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>
            <a:hlinkClick r:id="" action="ppaction://hlinkshowjump?jump=nextslide"/>
          </p:cNvPr>
          <p:cNvSpPr/>
          <p:nvPr/>
        </p:nvSpPr>
        <p:spPr>
          <a:xfrm>
            <a:off x="10735294" y="5740166"/>
            <a:ext cx="1140031" cy="712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>
            <a:hlinkClick r:id="" action="ppaction://hlinkshowjump?jump=previousslide"/>
          </p:cNvPr>
          <p:cNvSpPr/>
          <p:nvPr/>
        </p:nvSpPr>
        <p:spPr>
          <a:xfrm>
            <a:off x="6297679" y="5710477"/>
            <a:ext cx="1353787" cy="77189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8766282" y="5920353"/>
            <a:ext cx="119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OBSAH</a:t>
            </a:r>
          </a:p>
        </p:txBody>
      </p:sp>
      <p:sp>
        <p:nvSpPr>
          <p:cNvPr id="8" name="Obdĺžnik 7"/>
          <p:cNvSpPr/>
          <p:nvPr/>
        </p:nvSpPr>
        <p:spPr>
          <a:xfrm>
            <a:off x="4946413" y="1292392"/>
            <a:ext cx="275002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ZÁVER</a:t>
            </a:r>
          </a:p>
        </p:txBody>
      </p:sp>
    </p:spTree>
    <p:extLst>
      <p:ext uri="{BB962C8B-B14F-4D97-AF65-F5344CB8AC3E}">
        <p14:creationId xmlns:p14="http://schemas.microsoft.com/office/powerpoint/2010/main" val="21433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https://www.unicasacondominio.it/societa/</a:t>
            </a:r>
            <a:endParaRPr lang="sk-SK" dirty="0"/>
          </a:p>
          <a:p>
            <a:r>
              <a:rPr lang="sk-SK" dirty="0">
                <a:hlinkClick r:id="rId3"/>
              </a:rPr>
              <a:t>https://www.unicasacondominio.it/documenti-utili/</a:t>
            </a:r>
            <a:endParaRPr lang="sk-SK" dirty="0"/>
          </a:p>
          <a:p>
            <a:r>
              <a:rPr lang="sk-SK" dirty="0">
                <a:hlinkClick r:id="rId4"/>
              </a:rPr>
              <a:t>https://www.unicasaitalia.it/lavora-con-noi/</a:t>
            </a:r>
            <a:endParaRPr lang="sk-SK" dirty="0"/>
          </a:p>
          <a:p>
            <a:r>
              <a:rPr lang="sk-SK" dirty="0">
                <a:hlinkClick r:id="rId5"/>
              </a:rPr>
              <a:t>https://www.google.com/search?client=firefox-b-d&amp;biw=1366&amp;bih=654&amp;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4" name="Zaoblený obdĺžnik 3">
            <a:hlinkClick r:id="rId6" action="ppaction://hlinksldjump"/>
          </p:cNvPr>
          <p:cNvSpPr/>
          <p:nvPr/>
        </p:nvSpPr>
        <p:spPr>
          <a:xfrm>
            <a:off x="8063345" y="5680790"/>
            <a:ext cx="2300169" cy="8312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>
            <a:hlinkClick r:id="" action="ppaction://hlinkshowjump?jump=nextslide"/>
          </p:cNvPr>
          <p:cNvSpPr/>
          <p:nvPr/>
        </p:nvSpPr>
        <p:spPr>
          <a:xfrm>
            <a:off x="10735294" y="5740166"/>
            <a:ext cx="1140031" cy="712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>
            <a:hlinkClick r:id="" action="ppaction://hlinkshowjump?jump=previousslide"/>
          </p:cNvPr>
          <p:cNvSpPr/>
          <p:nvPr/>
        </p:nvSpPr>
        <p:spPr>
          <a:xfrm>
            <a:off x="6297679" y="5710477"/>
            <a:ext cx="1353787" cy="77189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8813783" y="5911759"/>
            <a:ext cx="103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/>
              <a:t>OBSAH</a:t>
            </a:r>
          </a:p>
        </p:txBody>
      </p:sp>
      <p:sp>
        <p:nvSpPr>
          <p:cNvPr id="8" name="Obdĺžnik 7"/>
          <p:cNvSpPr/>
          <p:nvPr/>
        </p:nvSpPr>
        <p:spPr>
          <a:xfrm>
            <a:off x="4720073" y="786719"/>
            <a:ext cx="275122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2518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662546" y="2801079"/>
            <a:ext cx="875055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355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1270034" y="673900"/>
            <a:ext cx="5546403" cy="4722420"/>
          </a:xfrm>
        </p:spPr>
        <p:txBody>
          <a:bodyPr>
            <a:noAutofit/>
          </a:bodyPr>
          <a:lstStyle/>
          <a:p>
            <a:r>
              <a:rPr lang="sk-SK" sz="3200" dirty="0"/>
              <a:t>Úvod</a:t>
            </a:r>
          </a:p>
          <a:p>
            <a:r>
              <a:rPr lang="sk-SK" sz="3200" dirty="0"/>
              <a:t>Charakteristika firmy- právna forma</a:t>
            </a:r>
          </a:p>
          <a:p>
            <a:r>
              <a:rPr lang="sk-SK" sz="3200" dirty="0"/>
              <a:t>Personálna agenda</a:t>
            </a:r>
          </a:p>
          <a:p>
            <a:r>
              <a:rPr lang="sk-SK" sz="3200" dirty="0"/>
              <a:t>Administratívna agenda</a:t>
            </a:r>
          </a:p>
          <a:p>
            <a:r>
              <a:rPr lang="sk-SK" sz="3200" dirty="0"/>
              <a:t>Účtovníctvo</a:t>
            </a:r>
          </a:p>
          <a:p>
            <a:r>
              <a:rPr lang="sk-SK" sz="3200" dirty="0"/>
              <a:t>Záver</a:t>
            </a:r>
          </a:p>
          <a:p>
            <a:r>
              <a:rPr lang="sk-SK" sz="3200" dirty="0"/>
              <a:t>Zdroje</a:t>
            </a:r>
          </a:p>
        </p:txBody>
      </p:sp>
      <p:sp>
        <p:nvSpPr>
          <p:cNvPr id="4" name="Obdĺžnik 3"/>
          <p:cNvSpPr/>
          <p:nvPr/>
        </p:nvSpPr>
        <p:spPr>
          <a:xfrm>
            <a:off x="7896464" y="2385442"/>
            <a:ext cx="32307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1781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70440" y="2240597"/>
            <a:ext cx="7352150" cy="3267094"/>
          </a:xfrm>
        </p:spPr>
        <p:txBody>
          <a:bodyPr>
            <a:normAutofit/>
          </a:bodyPr>
          <a:lstStyle/>
          <a:p>
            <a:r>
              <a:rPr lang="sk-SK" dirty="0"/>
              <a:t>Odbornú prax som vykonávala v talianskom meste </a:t>
            </a:r>
            <a:r>
              <a:rPr lang="sk-SK" dirty="0" err="1"/>
              <a:t>miláno</a:t>
            </a:r>
            <a:r>
              <a:rPr lang="sk-SK" dirty="0"/>
              <a:t>.</a:t>
            </a:r>
          </a:p>
          <a:p>
            <a:r>
              <a:rPr lang="sk-SK" dirty="0"/>
              <a:t>Na túto prax som sa dostala vďaka programu </a:t>
            </a:r>
            <a:r>
              <a:rPr lang="sk-SK" dirty="0" err="1"/>
              <a:t>Erazmus</a:t>
            </a:r>
            <a:r>
              <a:rPr lang="sk-SK" dirty="0"/>
              <a:t>+.</a:t>
            </a:r>
          </a:p>
          <a:p>
            <a:r>
              <a:rPr lang="sk-SK" dirty="0"/>
              <a:t>Prax som vykonávala v jednej z pobočiek talianskej </a:t>
            </a:r>
            <a:r>
              <a:rPr lang="sk-SK" dirty="0" err="1"/>
              <a:t>reailitnej</a:t>
            </a:r>
            <a:r>
              <a:rPr lang="sk-SK" dirty="0"/>
              <a:t> kancelárie </a:t>
            </a:r>
            <a:r>
              <a:rPr lang="sk-SK" dirty="0" err="1"/>
              <a:t>unicasa</a:t>
            </a:r>
            <a:r>
              <a:rPr lang="sk-SK" dirty="0"/>
              <a:t> </a:t>
            </a:r>
            <a:r>
              <a:rPr lang="sk-SK" dirty="0" err="1"/>
              <a:t>italia</a:t>
            </a:r>
            <a:r>
              <a:rPr lang="sk-SK" dirty="0"/>
              <a:t> </a:t>
            </a:r>
            <a:r>
              <a:rPr lang="sk-SK" dirty="0" err="1"/>
              <a:t>spa</a:t>
            </a:r>
            <a:r>
              <a:rPr lang="sk-SK" dirty="0"/>
              <a:t>.</a:t>
            </a:r>
          </a:p>
        </p:txBody>
      </p:sp>
      <p:sp>
        <p:nvSpPr>
          <p:cNvPr id="4" name="Obdĺžnik 3"/>
          <p:cNvSpPr/>
          <p:nvPr/>
        </p:nvSpPr>
        <p:spPr>
          <a:xfrm>
            <a:off x="4776063" y="815243"/>
            <a:ext cx="240236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ÚVOD</a:t>
            </a:r>
          </a:p>
        </p:txBody>
      </p:sp>
      <p:sp>
        <p:nvSpPr>
          <p:cNvPr id="5" name="Zaoblený obdĺžnik 4">
            <a:hlinkClick r:id="rId2" action="ppaction://hlinksldjump"/>
          </p:cNvPr>
          <p:cNvSpPr/>
          <p:nvPr/>
        </p:nvSpPr>
        <p:spPr>
          <a:xfrm>
            <a:off x="8063345" y="5680790"/>
            <a:ext cx="2300169" cy="8312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prava 5">
            <a:hlinkClick r:id="" action="ppaction://hlinkshowjump?jump=nextslide"/>
          </p:cNvPr>
          <p:cNvSpPr/>
          <p:nvPr/>
        </p:nvSpPr>
        <p:spPr>
          <a:xfrm>
            <a:off x="10735294" y="5740166"/>
            <a:ext cx="1140031" cy="712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ľava 6">
            <a:hlinkClick r:id="" action="ppaction://hlinkshowjump?jump=previousslide"/>
          </p:cNvPr>
          <p:cNvSpPr/>
          <p:nvPr/>
        </p:nvSpPr>
        <p:spPr>
          <a:xfrm>
            <a:off x="6297679" y="5710477"/>
            <a:ext cx="1353787" cy="77189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8766282" y="5911759"/>
            <a:ext cx="105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OBSAH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903" y="2827620"/>
            <a:ext cx="2579222" cy="17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dirty="0"/>
              <a:t>Sídlo:</a:t>
            </a:r>
            <a:r>
              <a:rPr lang="it-IT" dirty="0"/>
              <a:t>Via Cialdini 37</a:t>
            </a:r>
            <a:br>
              <a:rPr lang="it-IT" dirty="0"/>
            </a:br>
            <a:r>
              <a:rPr lang="sk-SK" dirty="0"/>
              <a:t>          </a:t>
            </a:r>
            <a:r>
              <a:rPr lang="it-IT" dirty="0"/>
              <a:t>20161 MILANO – </a:t>
            </a:r>
            <a:r>
              <a:rPr lang="sk-SK" dirty="0" err="1"/>
              <a:t>taliansko</a:t>
            </a:r>
            <a:endParaRPr lang="sk-SK" dirty="0"/>
          </a:p>
          <a:p>
            <a:r>
              <a:rPr lang="sk-SK" dirty="0"/>
              <a:t>Kontakt: +39.02.3272772</a:t>
            </a:r>
            <a:br>
              <a:rPr lang="sk-SK" dirty="0"/>
            </a:br>
            <a:r>
              <a:rPr lang="sk-SK" dirty="0"/>
              <a:t>                 +39.02.33007158</a:t>
            </a:r>
          </a:p>
          <a:p>
            <a:r>
              <a:rPr lang="sk-SK" dirty="0"/>
              <a:t>Fax: +39.02.33000470</a:t>
            </a:r>
          </a:p>
          <a:p>
            <a:r>
              <a:rPr lang="sk-SK" dirty="0" err="1"/>
              <a:t>E-mail:</a:t>
            </a:r>
            <a:r>
              <a:rPr lang="sk-SK" dirty="0" err="1">
                <a:hlinkClick r:id="rId2"/>
              </a:rPr>
              <a:t>info@unicasaitalia.it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4" name="Zaoblený obdĺžnik 3">
            <a:hlinkClick r:id="rId3" action="ppaction://hlinksldjump"/>
          </p:cNvPr>
          <p:cNvSpPr/>
          <p:nvPr/>
        </p:nvSpPr>
        <p:spPr>
          <a:xfrm>
            <a:off x="8063345" y="5680790"/>
            <a:ext cx="2300169" cy="8312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>
            <a:hlinkClick r:id="" action="ppaction://hlinkshowjump?jump=nextslide"/>
          </p:cNvPr>
          <p:cNvSpPr/>
          <p:nvPr/>
        </p:nvSpPr>
        <p:spPr>
          <a:xfrm>
            <a:off x="10735294" y="5740166"/>
            <a:ext cx="1140031" cy="712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>
            <a:hlinkClick r:id="" action="ppaction://hlinkshowjump?jump=previousslide"/>
          </p:cNvPr>
          <p:cNvSpPr/>
          <p:nvPr/>
        </p:nvSpPr>
        <p:spPr>
          <a:xfrm>
            <a:off x="6297679" y="5710477"/>
            <a:ext cx="1353787" cy="77189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8766282" y="5951349"/>
            <a:ext cx="126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OBSAH</a:t>
            </a:r>
          </a:p>
        </p:txBody>
      </p:sp>
      <p:sp>
        <p:nvSpPr>
          <p:cNvPr id="8" name="Obdĺžnik 7"/>
          <p:cNvSpPr/>
          <p:nvPr/>
        </p:nvSpPr>
        <p:spPr>
          <a:xfrm>
            <a:off x="1341912" y="865403"/>
            <a:ext cx="86933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CHARAKTERISTIKA FIRMY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634" y="2495228"/>
            <a:ext cx="3961295" cy="23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554947" y="2084763"/>
            <a:ext cx="8772153" cy="3249477"/>
          </a:xfrm>
        </p:spPr>
        <p:txBody>
          <a:bodyPr/>
          <a:lstStyle/>
          <a:p>
            <a:r>
              <a:rPr lang="sk-SK" dirty="0"/>
              <a:t>Právna formy firmy je akciová spoločnosť.</a:t>
            </a:r>
          </a:p>
          <a:p>
            <a:r>
              <a:rPr lang="sk-SK" dirty="0" err="1"/>
              <a:t>Unicasa</a:t>
            </a:r>
            <a:r>
              <a:rPr lang="sk-SK" dirty="0"/>
              <a:t> </a:t>
            </a:r>
            <a:r>
              <a:rPr lang="sk-SK" dirty="0" err="1"/>
              <a:t>italia</a:t>
            </a:r>
            <a:r>
              <a:rPr lang="sk-SK" dirty="0"/>
              <a:t> </a:t>
            </a:r>
            <a:r>
              <a:rPr lang="sk-SK" dirty="0" err="1"/>
              <a:t>spa</a:t>
            </a:r>
            <a:r>
              <a:rPr lang="sk-SK" dirty="0"/>
              <a:t> bola založená v roku 2005.</a:t>
            </a:r>
          </a:p>
          <a:p>
            <a:r>
              <a:rPr lang="sk-SK" dirty="0"/>
              <a:t>Zameriava sa na predaj a prenájom nehnuteľností a ponúka rôzne doplnkové služby.</a:t>
            </a:r>
          </a:p>
          <a:p>
            <a:r>
              <a:rPr lang="sk-SK" dirty="0"/>
              <a:t>Základné imanie spoločnosti je vo výške 500 000 €.</a:t>
            </a:r>
          </a:p>
          <a:p>
            <a:r>
              <a:rPr lang="sk-SK" dirty="0"/>
              <a:t>Spoločnosť sídli v </a:t>
            </a:r>
            <a:r>
              <a:rPr lang="sk-SK" dirty="0" err="1"/>
              <a:t>miláne</a:t>
            </a:r>
            <a:r>
              <a:rPr lang="sk-SK" dirty="0"/>
              <a:t>.</a:t>
            </a:r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8063345" y="5680790"/>
            <a:ext cx="2300169" cy="8312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>
            <a:hlinkClick r:id="" action="ppaction://hlinkshowjump?jump=nextslide"/>
          </p:cNvPr>
          <p:cNvSpPr/>
          <p:nvPr/>
        </p:nvSpPr>
        <p:spPr>
          <a:xfrm>
            <a:off x="10735294" y="5740166"/>
            <a:ext cx="1140031" cy="712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>
            <a:hlinkClick r:id="" action="ppaction://hlinkshowjump?jump=previousslide"/>
          </p:cNvPr>
          <p:cNvSpPr/>
          <p:nvPr/>
        </p:nvSpPr>
        <p:spPr>
          <a:xfrm>
            <a:off x="6297679" y="5710477"/>
            <a:ext cx="1353787" cy="77189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8766282" y="5904854"/>
            <a:ext cx="1121637" cy="37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OBSAH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305" y="2439543"/>
            <a:ext cx="3096897" cy="20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8063345" y="5680790"/>
            <a:ext cx="2300169" cy="8312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>
            <a:hlinkClick r:id="" action="ppaction://hlinkshowjump?jump=nextslide"/>
          </p:cNvPr>
          <p:cNvSpPr/>
          <p:nvPr/>
        </p:nvSpPr>
        <p:spPr>
          <a:xfrm>
            <a:off x="10735294" y="5740166"/>
            <a:ext cx="1140031" cy="712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>
            <a:hlinkClick r:id="" action="ppaction://hlinkshowjump?jump=previousslide"/>
          </p:cNvPr>
          <p:cNvSpPr/>
          <p:nvPr/>
        </p:nvSpPr>
        <p:spPr>
          <a:xfrm>
            <a:off x="6297679" y="5710477"/>
            <a:ext cx="1353787" cy="77189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hlinkClick r:id="rId2" action="ppaction://hlinksldjump"/>
          </p:cNvPr>
          <p:cNvSpPr txBox="1"/>
          <p:nvPr/>
        </p:nvSpPr>
        <p:spPr>
          <a:xfrm>
            <a:off x="8766282" y="5943597"/>
            <a:ext cx="120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OBSAH</a:t>
            </a:r>
          </a:p>
        </p:txBody>
      </p:sp>
      <p:sp>
        <p:nvSpPr>
          <p:cNvPr id="17" name="Zástupný symbol obsahu 16"/>
          <p:cNvSpPr>
            <a:spLocks noGrp="1"/>
          </p:cNvSpPr>
          <p:nvPr>
            <p:ph sz="quarter" idx="13"/>
          </p:nvPr>
        </p:nvSpPr>
        <p:spPr>
          <a:xfrm>
            <a:off x="1462552" y="1022182"/>
            <a:ext cx="8900962" cy="910498"/>
          </a:xfrm>
        </p:spPr>
        <p:txBody>
          <a:bodyPr>
            <a:noAutofit/>
          </a:bodyPr>
          <a:lstStyle/>
          <a:p>
            <a:r>
              <a:rPr lang="sk-SK" sz="2400" b="1" dirty="0"/>
              <a:t>spoločnosť pôsobí takmer v celom taliansku.</a:t>
            </a: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698" y="1932680"/>
            <a:ext cx="3225064" cy="3420152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377" y="1661836"/>
            <a:ext cx="3053381" cy="48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0487" y="1778157"/>
            <a:ext cx="6311723" cy="3424107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Táto spoločnosť má štyri ďalšie špecializované pobočky a to </a:t>
            </a:r>
          </a:p>
          <a:p>
            <a:r>
              <a:rPr lang="sk-SK" sz="2800" b="1" dirty="0" err="1"/>
              <a:t>unicasa</a:t>
            </a:r>
            <a:r>
              <a:rPr lang="sk-SK" sz="2800" b="1" dirty="0"/>
              <a:t> </a:t>
            </a:r>
            <a:r>
              <a:rPr lang="sk-SK" sz="2800" b="1" dirty="0" err="1"/>
              <a:t>property</a:t>
            </a:r>
            <a:endParaRPr lang="sk-SK" sz="2800" b="1" dirty="0"/>
          </a:p>
          <a:p>
            <a:r>
              <a:rPr lang="sk-SK" sz="2800" b="1" dirty="0" err="1"/>
              <a:t>unicasa</a:t>
            </a:r>
            <a:r>
              <a:rPr lang="sk-SK" sz="2800" b="1" dirty="0"/>
              <a:t> </a:t>
            </a:r>
            <a:r>
              <a:rPr lang="sk-SK" sz="2800" b="1" dirty="0" err="1"/>
              <a:t>condominio</a:t>
            </a:r>
            <a:endParaRPr lang="sk-SK" sz="2800" b="1" dirty="0"/>
          </a:p>
          <a:p>
            <a:r>
              <a:rPr lang="sk-SK" sz="2800" b="1" dirty="0" err="1"/>
              <a:t>unicasa</a:t>
            </a:r>
            <a:r>
              <a:rPr lang="sk-SK" sz="2800" b="1" dirty="0"/>
              <a:t> </a:t>
            </a:r>
            <a:r>
              <a:rPr lang="sk-SK" sz="2800" b="1" dirty="0" err="1"/>
              <a:t>proposte</a:t>
            </a:r>
            <a:endParaRPr lang="sk-SK" sz="2800" b="1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8063345" y="5680790"/>
            <a:ext cx="2300169" cy="8312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>
            <a:hlinkClick r:id="" action="ppaction://hlinkshowjump?jump=nextslide"/>
          </p:cNvPr>
          <p:cNvSpPr/>
          <p:nvPr/>
        </p:nvSpPr>
        <p:spPr>
          <a:xfrm>
            <a:off x="10735294" y="5740166"/>
            <a:ext cx="1140031" cy="712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>
            <a:hlinkClick r:id="" action="ppaction://hlinkshowjump?jump=previousslide"/>
          </p:cNvPr>
          <p:cNvSpPr/>
          <p:nvPr/>
        </p:nvSpPr>
        <p:spPr>
          <a:xfrm>
            <a:off x="6297679" y="5710477"/>
            <a:ext cx="1353787" cy="77189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hlinkClick r:id="rId2" action="ppaction://hlinksldjump"/>
          </p:cNvPr>
          <p:cNvSpPr txBox="1"/>
          <p:nvPr/>
        </p:nvSpPr>
        <p:spPr>
          <a:xfrm>
            <a:off x="8766282" y="5873858"/>
            <a:ext cx="105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OBSAH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23" y="1670278"/>
            <a:ext cx="3531986" cy="35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82778" y="1647620"/>
            <a:ext cx="6370429" cy="3698312"/>
          </a:xfrm>
        </p:spPr>
        <p:txBody>
          <a:bodyPr>
            <a:normAutofit/>
          </a:bodyPr>
          <a:lstStyle/>
          <a:p>
            <a:r>
              <a:rPr lang="sk-SK" dirty="0"/>
              <a:t>Ja som pracovala v pobočke </a:t>
            </a:r>
            <a:r>
              <a:rPr lang="sk-SK" dirty="0" err="1"/>
              <a:t>unicasa</a:t>
            </a:r>
            <a:r>
              <a:rPr lang="sk-SK" dirty="0"/>
              <a:t> </a:t>
            </a:r>
            <a:r>
              <a:rPr lang="sk-SK" dirty="0" err="1"/>
              <a:t>condominio</a:t>
            </a:r>
            <a:r>
              <a:rPr lang="sk-SK" dirty="0"/>
              <a:t>, ktorá sa zameriava na priamy kontakt so zákazníkmi a kontrolu kvality poskytovaných služieb na celom území štátu.</a:t>
            </a:r>
          </a:p>
          <a:p>
            <a:r>
              <a:rPr lang="sk-SK" dirty="0"/>
              <a:t>Zodpovednou vedúcou pobočky bola </a:t>
            </a:r>
            <a:r>
              <a:rPr lang="sk-SK" b="1" dirty="0" err="1"/>
              <a:t>cledis</a:t>
            </a:r>
            <a:r>
              <a:rPr lang="sk-SK" b="1" dirty="0"/>
              <a:t> </a:t>
            </a:r>
            <a:r>
              <a:rPr lang="sk-SK" b="1" dirty="0" err="1"/>
              <a:t>bertoni</a:t>
            </a:r>
            <a:r>
              <a:rPr lang="sk-SK" dirty="0"/>
              <a:t>.</a:t>
            </a:r>
          </a:p>
          <a:p>
            <a:r>
              <a:rPr lang="sk-SK" dirty="0"/>
              <a:t>Dohľad nad mojou prácou vykonával </a:t>
            </a:r>
            <a:r>
              <a:rPr lang="sk-SK" b="1" dirty="0" err="1"/>
              <a:t>ernest</a:t>
            </a:r>
            <a:r>
              <a:rPr lang="sk-SK" b="1" dirty="0"/>
              <a:t> </a:t>
            </a:r>
            <a:r>
              <a:rPr lang="sk-SK" b="1" dirty="0" err="1"/>
              <a:t>gega</a:t>
            </a:r>
            <a:r>
              <a:rPr lang="sk-SK" dirty="0"/>
              <a:t>. </a:t>
            </a:r>
          </a:p>
          <a:p>
            <a:endParaRPr lang="sk-SK" dirty="0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8063345" y="5680790"/>
            <a:ext cx="2300169" cy="8312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>
            <a:hlinkClick r:id="" action="ppaction://hlinkshowjump?jump=nextslide"/>
          </p:cNvPr>
          <p:cNvSpPr/>
          <p:nvPr/>
        </p:nvSpPr>
        <p:spPr>
          <a:xfrm>
            <a:off x="10735294" y="5740166"/>
            <a:ext cx="1140031" cy="712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>
            <a:hlinkClick r:id="" action="ppaction://hlinkshowjump?jump=previousslide"/>
          </p:cNvPr>
          <p:cNvSpPr/>
          <p:nvPr/>
        </p:nvSpPr>
        <p:spPr>
          <a:xfrm>
            <a:off x="6297679" y="5710477"/>
            <a:ext cx="1353787" cy="77189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8766282" y="5911758"/>
            <a:ext cx="116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OBSAH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659" y="1931390"/>
            <a:ext cx="4157666" cy="313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2158413"/>
          </a:xfrm>
        </p:spPr>
        <p:txBody>
          <a:bodyPr/>
          <a:lstStyle/>
          <a:p>
            <a:r>
              <a:rPr lang="sk-SK" dirty="0"/>
              <a:t>Na našom pracovisku pracovalo 13 osôb.</a:t>
            </a:r>
          </a:p>
          <a:p>
            <a:r>
              <a:rPr lang="sk-SK" dirty="0"/>
              <a:t>Pracovná doba zamestnancov trvala 8 hodín v čase od 9:00 do 17:00.</a:t>
            </a:r>
          </a:p>
          <a:p>
            <a:r>
              <a:rPr lang="sk-SK" dirty="0"/>
              <a:t>Môj pracovný čas začínal o 9:00 a končil o 16:00.</a:t>
            </a:r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8063345" y="5680790"/>
            <a:ext cx="2300169" cy="8312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>
            <a:hlinkClick r:id="" action="ppaction://hlinkshowjump?jump=nextslide"/>
          </p:cNvPr>
          <p:cNvSpPr/>
          <p:nvPr/>
        </p:nvSpPr>
        <p:spPr>
          <a:xfrm>
            <a:off x="10735294" y="5740166"/>
            <a:ext cx="1140031" cy="712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>
            <a:hlinkClick r:id="" action="ppaction://hlinkshowjump?jump=previousslide"/>
          </p:cNvPr>
          <p:cNvSpPr/>
          <p:nvPr/>
        </p:nvSpPr>
        <p:spPr>
          <a:xfrm>
            <a:off x="6297679" y="5710477"/>
            <a:ext cx="1353787" cy="77189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8766282" y="5943597"/>
            <a:ext cx="113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OBSAH</a:t>
            </a:r>
          </a:p>
        </p:txBody>
      </p:sp>
      <p:sp>
        <p:nvSpPr>
          <p:cNvPr id="8" name="Obdĺžnik 7"/>
          <p:cNvSpPr/>
          <p:nvPr/>
        </p:nvSpPr>
        <p:spPr>
          <a:xfrm>
            <a:off x="716679" y="612766"/>
            <a:ext cx="1038010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PERSONÁLNA AGENDA A PRACOVNÝ ČAS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207" y="4121418"/>
            <a:ext cx="4541004" cy="22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Kvapka">
  <a:themeElements>
    <a:clrScheme name="Kv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v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v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TM04033925[[fn=Kvapka]]</Template>
  <TotalTime>156</TotalTime>
  <Words>374</Words>
  <Application>Microsoft Office PowerPoint</Application>
  <PresentationFormat>Širokouhlá</PresentationFormat>
  <Paragraphs>66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Tw Cen MT</vt:lpstr>
      <vt:lpstr>Kvapka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user</dc:creator>
  <cp:lastModifiedBy>kabinet</cp:lastModifiedBy>
  <cp:revision>19</cp:revision>
  <dcterms:created xsi:type="dcterms:W3CDTF">2019-10-18T05:59:18Z</dcterms:created>
  <dcterms:modified xsi:type="dcterms:W3CDTF">2019-10-21T05:44:49Z</dcterms:modified>
</cp:coreProperties>
</file>