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Dlmv6pYSv0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Tulipán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 smtClean="0"/>
          </a:p>
        </p:txBody>
      </p:sp>
      <p:pic>
        <p:nvPicPr>
          <p:cNvPr id="1026" name="Picture 2" descr="http://krokotak.com/wp-content/uploads/2021/02/papertulip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916" r="1878"/>
          <a:stretch/>
        </p:blipFill>
        <p:spPr bwMode="auto">
          <a:xfrm>
            <a:off x="4227030" y="118469"/>
            <a:ext cx="7289777" cy="64225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698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9218" name="Picture 2" descr="http://krokotak.com/wp-content/uploads/2021/02/papertulip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81195" r="3535"/>
          <a:stretch/>
        </p:blipFill>
        <p:spPr bwMode="auto">
          <a:xfrm>
            <a:off x="485420" y="973668"/>
            <a:ext cx="11164556" cy="5168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4788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youtu.be/Dlmv6pYSv0U</a:t>
            </a:r>
            <a:r>
              <a:rPr lang="sk-SK" dirty="0" smtClean="0"/>
              <a:t> </a:t>
            </a:r>
            <a:r>
              <a:rPr lang="sk-SK" dirty="0" err="1" smtClean="0"/>
              <a:t>videopostup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http://krokotak.com/wp-content/uploads/2021/02/papertulip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-411" b="72990"/>
          <a:stretch/>
        </p:blipFill>
        <p:spPr bwMode="auto">
          <a:xfrm>
            <a:off x="1154954" y="1179709"/>
            <a:ext cx="9454989" cy="5351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2451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 descr="http://krokotak.com/wp-content/uploads/2021/02/papertulip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54" r="1253" b="42990"/>
          <a:stretch/>
        </p:blipFill>
        <p:spPr bwMode="auto">
          <a:xfrm>
            <a:off x="924834" y="319314"/>
            <a:ext cx="10445018" cy="6266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1893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http://krokotak.com/wp-content/uploads/2021/02/papertulip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35" b="75518"/>
          <a:stretch/>
        </p:blipFill>
        <p:spPr bwMode="auto">
          <a:xfrm>
            <a:off x="528602" y="1162354"/>
            <a:ext cx="11403785" cy="52239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0204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http://krokotak.com/wp-content/uploads/2021/02/papertulip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57" r="-2319" b="60648"/>
          <a:stretch/>
        </p:blipFill>
        <p:spPr bwMode="auto">
          <a:xfrm>
            <a:off x="409378" y="1988457"/>
            <a:ext cx="11355570" cy="3149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1465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http://krokotak.com/wp-content/uploads/2021/02/papertulip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43600" r="5565" b="14339"/>
          <a:stretch/>
        </p:blipFill>
        <p:spPr bwMode="auto">
          <a:xfrm>
            <a:off x="2862292" y="552211"/>
            <a:ext cx="7428337" cy="613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2214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http://krokotak.com/wp-content/uploads/2021/02/papertulip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747" r="-2724"/>
          <a:stretch/>
        </p:blipFill>
        <p:spPr bwMode="auto">
          <a:xfrm>
            <a:off x="860971" y="1892299"/>
            <a:ext cx="10827164" cy="259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6657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4" name="Picture 2" descr="http://krokotak.com/wp-content/uploads/2021/02/papertulip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3844" b="71694"/>
          <a:stretch/>
        </p:blipFill>
        <p:spPr bwMode="auto">
          <a:xfrm>
            <a:off x="1670243" y="620810"/>
            <a:ext cx="9041300" cy="5852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2256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9218" name="Picture 2" descr="http://krokotak.com/wp-content/uploads/2021/02/papertulip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28914" r="-6933" b="45696"/>
          <a:stretch/>
        </p:blipFill>
        <p:spPr bwMode="auto">
          <a:xfrm>
            <a:off x="1490889" y="587842"/>
            <a:ext cx="10251169" cy="5780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6002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9218" name="Picture 2" descr="http://krokotak.com/wp-content/uploads/2021/02/papertulip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54965" r="-2746" b="19907"/>
          <a:stretch/>
        </p:blipFill>
        <p:spPr bwMode="auto">
          <a:xfrm>
            <a:off x="950199" y="348344"/>
            <a:ext cx="10920444" cy="6342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4296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</TotalTime>
  <Words>5</Words>
  <Application>Microsoft Office PowerPoint</Application>
  <PresentationFormat>Vlastná</PresentationFormat>
  <Paragraphs>2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Ión − zasadacia miestnosť</vt:lpstr>
      <vt:lpstr>Tulipán 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https://youtu.be/Dlmv6pYSv0U videopostup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Tulipán</dc:title>
  <dc:creator>Renka</dc:creator>
  <cp:lastModifiedBy>user</cp:lastModifiedBy>
  <cp:revision>3</cp:revision>
  <dcterms:created xsi:type="dcterms:W3CDTF">2021-02-12T18:52:53Z</dcterms:created>
  <dcterms:modified xsi:type="dcterms:W3CDTF">2021-02-23T09:40:48Z</dcterms:modified>
</cp:coreProperties>
</file>