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 id="262" r:id="rId8"/>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sk-SK" smtClean="0"/>
              <a:t>Kliknite sem a upravte štýl predlohy nadpisov.</a:t>
            </a:r>
            <a:endParaRPr lang="sk-SK"/>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smtClean="0"/>
              <a:t>Kliknite sem a upravte štýl predlohy podnadpisov.</a:t>
            </a:r>
            <a:endParaRPr lang="sk-SK"/>
          </a:p>
        </p:txBody>
      </p:sp>
      <p:sp>
        <p:nvSpPr>
          <p:cNvPr id="4" name="Zástupný symbol dátumu 3"/>
          <p:cNvSpPr>
            <a:spLocks noGrp="1"/>
          </p:cNvSpPr>
          <p:nvPr>
            <p:ph type="dt" sz="half" idx="10"/>
          </p:nvPr>
        </p:nvSpPr>
        <p:spPr/>
        <p:txBody>
          <a:bodyPr/>
          <a:lstStyle/>
          <a:p>
            <a:fld id="{8F7B7D0E-D25F-4095-9FB4-23C247723CA4}" type="datetimeFigureOut">
              <a:rPr lang="sk-SK" smtClean="0"/>
              <a:pPr/>
              <a:t>25. 3. 2021</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6B2CF6BE-20F6-4A97-92E9-2BD013B7EE2D}" type="slidenum">
              <a:rPr lang="sk-SK" smtClean="0"/>
              <a:pPr/>
              <a:t>‹#›</a:t>
            </a:fld>
            <a:endParaRPr lang="sk-S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zvislého textu 2"/>
          <p:cNvSpPr>
            <a:spLocks noGrp="1"/>
          </p:cNvSpPr>
          <p:nvPr>
            <p:ph type="body" orient="vert" idx="1"/>
          </p:nvPr>
        </p:nvSpPr>
        <p:spPr/>
        <p:txBody>
          <a:bodyPr vert="eaVer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8F7B7D0E-D25F-4095-9FB4-23C247723CA4}" type="datetimeFigureOut">
              <a:rPr lang="sk-SK" smtClean="0"/>
              <a:pPr/>
              <a:t>25. 3. 2021</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6B2CF6BE-20F6-4A97-92E9-2BD013B7EE2D}" type="slidenum">
              <a:rPr lang="sk-SK" smtClean="0"/>
              <a:pPr/>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629400" y="274638"/>
            <a:ext cx="2057400" cy="5851525"/>
          </a:xfrm>
        </p:spPr>
        <p:txBody>
          <a:bodyPr vert="eaVert"/>
          <a:lstStyle/>
          <a:p>
            <a:r>
              <a:rPr lang="sk-SK" smtClean="0"/>
              <a:t>Kliknite sem a upravte štýl predlohy nadpisov.</a:t>
            </a:r>
            <a:endParaRPr lang="sk-SK"/>
          </a:p>
        </p:txBody>
      </p:sp>
      <p:sp>
        <p:nvSpPr>
          <p:cNvPr id="3" name="Zástupný symbol zvislého textu 2"/>
          <p:cNvSpPr>
            <a:spLocks noGrp="1"/>
          </p:cNvSpPr>
          <p:nvPr>
            <p:ph type="body" orient="vert" idx="1"/>
          </p:nvPr>
        </p:nvSpPr>
        <p:spPr>
          <a:xfrm>
            <a:off x="457200" y="274638"/>
            <a:ext cx="6019800" cy="5851525"/>
          </a:xfrm>
        </p:spPr>
        <p:txBody>
          <a:bodyPr vert="eaVer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8F7B7D0E-D25F-4095-9FB4-23C247723CA4}" type="datetimeFigureOut">
              <a:rPr lang="sk-SK" smtClean="0"/>
              <a:pPr/>
              <a:t>25. 3. 2021</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6B2CF6BE-20F6-4A97-92E9-2BD013B7EE2D}" type="slidenum">
              <a:rPr lang="sk-SK" smtClean="0"/>
              <a:pPr/>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obsahu 2"/>
          <p:cNvSpPr>
            <a:spLocks noGrp="1"/>
          </p:cNvSpPr>
          <p:nvPr>
            <p:ph idx="1"/>
          </p:nvPr>
        </p:nvSpPr>
        <p:spPr/>
        <p:txBody>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8F7B7D0E-D25F-4095-9FB4-23C247723CA4}" type="datetimeFigureOut">
              <a:rPr lang="sk-SK" smtClean="0"/>
              <a:pPr/>
              <a:t>25. 3. 2021</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6B2CF6BE-20F6-4A97-92E9-2BD013B7EE2D}" type="slidenum">
              <a:rPr lang="sk-SK" smtClean="0"/>
              <a:pPr/>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sk-SK" smtClean="0"/>
              <a:t>Kliknite sem a upravte štýl predlohy nadpisov.</a:t>
            </a:r>
            <a:endParaRPr lang="sk-SK"/>
          </a:p>
        </p:txBody>
      </p:sp>
      <p:sp>
        <p:nvSpPr>
          <p:cNvPr id="3" name="Zástupný symbol tex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Kliknite sem a upravte štýly predlohy textu.</a:t>
            </a:r>
          </a:p>
        </p:txBody>
      </p:sp>
      <p:sp>
        <p:nvSpPr>
          <p:cNvPr id="4" name="Zástupný symbol dátumu 3"/>
          <p:cNvSpPr>
            <a:spLocks noGrp="1"/>
          </p:cNvSpPr>
          <p:nvPr>
            <p:ph type="dt" sz="half" idx="10"/>
          </p:nvPr>
        </p:nvSpPr>
        <p:spPr/>
        <p:txBody>
          <a:bodyPr/>
          <a:lstStyle/>
          <a:p>
            <a:fld id="{8F7B7D0E-D25F-4095-9FB4-23C247723CA4}" type="datetimeFigureOut">
              <a:rPr lang="sk-SK" smtClean="0"/>
              <a:pPr/>
              <a:t>25. 3. 2021</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6B2CF6BE-20F6-4A97-92E9-2BD013B7EE2D}" type="slidenum">
              <a:rPr lang="sk-SK" smtClean="0"/>
              <a:pPr/>
              <a:t>‹#›</a:t>
            </a:fld>
            <a:endParaRPr lang="sk-S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obsah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obsah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dátumu 4"/>
          <p:cNvSpPr>
            <a:spLocks noGrp="1"/>
          </p:cNvSpPr>
          <p:nvPr>
            <p:ph type="dt" sz="half" idx="10"/>
          </p:nvPr>
        </p:nvSpPr>
        <p:spPr/>
        <p:txBody>
          <a:bodyPr/>
          <a:lstStyle/>
          <a:p>
            <a:fld id="{8F7B7D0E-D25F-4095-9FB4-23C247723CA4}" type="datetimeFigureOut">
              <a:rPr lang="sk-SK" smtClean="0"/>
              <a:pPr/>
              <a:t>25. 3. 2021</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6B2CF6BE-20F6-4A97-92E9-2BD013B7EE2D}" type="slidenum">
              <a:rPr lang="sk-SK" smtClean="0"/>
              <a:pPr/>
              <a:t>‹#›</a:t>
            </a:fld>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sk-SK" smtClean="0"/>
              <a:t>Kliknite sem a upravte štýl predlohy nadpisov.</a:t>
            </a:r>
            <a:endParaRPr lang="sk-SK"/>
          </a:p>
        </p:txBody>
      </p:sp>
      <p:sp>
        <p:nvSpPr>
          <p:cNvPr id="3" name="Zástupný symbol tex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Kliknite sem a upravte štýly predlohy textu.</a:t>
            </a:r>
          </a:p>
        </p:txBody>
      </p:sp>
      <p:sp>
        <p:nvSpPr>
          <p:cNvPr id="4" name="Zástupný symbol obsah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tex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Kliknite sem a upravte štýly predlohy textu.</a:t>
            </a:r>
          </a:p>
        </p:txBody>
      </p:sp>
      <p:sp>
        <p:nvSpPr>
          <p:cNvPr id="6" name="Zástupný symbol obsah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7" name="Zástupný symbol dátumu 6"/>
          <p:cNvSpPr>
            <a:spLocks noGrp="1"/>
          </p:cNvSpPr>
          <p:nvPr>
            <p:ph type="dt" sz="half" idx="10"/>
          </p:nvPr>
        </p:nvSpPr>
        <p:spPr/>
        <p:txBody>
          <a:bodyPr/>
          <a:lstStyle/>
          <a:p>
            <a:fld id="{8F7B7D0E-D25F-4095-9FB4-23C247723CA4}" type="datetimeFigureOut">
              <a:rPr lang="sk-SK" smtClean="0"/>
              <a:pPr/>
              <a:t>25. 3. 2021</a:t>
            </a:fld>
            <a:endParaRPr lang="sk-SK"/>
          </a:p>
        </p:txBody>
      </p:sp>
      <p:sp>
        <p:nvSpPr>
          <p:cNvPr id="8" name="Zástupný symbol päty 7"/>
          <p:cNvSpPr>
            <a:spLocks noGrp="1"/>
          </p:cNvSpPr>
          <p:nvPr>
            <p:ph type="ftr" sz="quarter" idx="11"/>
          </p:nvPr>
        </p:nvSpPr>
        <p:spPr/>
        <p:txBody>
          <a:bodyPr/>
          <a:lstStyle/>
          <a:p>
            <a:endParaRPr lang="sk-SK"/>
          </a:p>
        </p:txBody>
      </p:sp>
      <p:sp>
        <p:nvSpPr>
          <p:cNvPr id="9" name="Zástupný symbol čísla snímky 8"/>
          <p:cNvSpPr>
            <a:spLocks noGrp="1"/>
          </p:cNvSpPr>
          <p:nvPr>
            <p:ph type="sldNum" sz="quarter" idx="12"/>
          </p:nvPr>
        </p:nvSpPr>
        <p:spPr/>
        <p:txBody>
          <a:bodyPr/>
          <a:lstStyle/>
          <a:p>
            <a:fld id="{6B2CF6BE-20F6-4A97-92E9-2BD013B7EE2D}" type="slidenum">
              <a:rPr lang="sk-SK" smtClean="0"/>
              <a:pPr/>
              <a:t>‹#›</a:t>
            </a:fld>
            <a:endParaRPr lang="sk-S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dátumu 2"/>
          <p:cNvSpPr>
            <a:spLocks noGrp="1"/>
          </p:cNvSpPr>
          <p:nvPr>
            <p:ph type="dt" sz="half" idx="10"/>
          </p:nvPr>
        </p:nvSpPr>
        <p:spPr/>
        <p:txBody>
          <a:bodyPr/>
          <a:lstStyle/>
          <a:p>
            <a:fld id="{8F7B7D0E-D25F-4095-9FB4-23C247723CA4}" type="datetimeFigureOut">
              <a:rPr lang="sk-SK" smtClean="0"/>
              <a:pPr/>
              <a:t>25. 3. 2021</a:t>
            </a:fld>
            <a:endParaRPr lang="sk-SK"/>
          </a:p>
        </p:txBody>
      </p:sp>
      <p:sp>
        <p:nvSpPr>
          <p:cNvPr id="4" name="Zástupný symbol päty 3"/>
          <p:cNvSpPr>
            <a:spLocks noGrp="1"/>
          </p:cNvSpPr>
          <p:nvPr>
            <p:ph type="ftr" sz="quarter" idx="11"/>
          </p:nvPr>
        </p:nvSpPr>
        <p:spPr/>
        <p:txBody>
          <a:bodyPr/>
          <a:lstStyle/>
          <a:p>
            <a:endParaRPr lang="sk-SK"/>
          </a:p>
        </p:txBody>
      </p:sp>
      <p:sp>
        <p:nvSpPr>
          <p:cNvPr id="5" name="Zástupný symbol čísla snímky 4"/>
          <p:cNvSpPr>
            <a:spLocks noGrp="1"/>
          </p:cNvSpPr>
          <p:nvPr>
            <p:ph type="sldNum" sz="quarter" idx="12"/>
          </p:nvPr>
        </p:nvSpPr>
        <p:spPr/>
        <p:txBody>
          <a:bodyPr/>
          <a:lstStyle/>
          <a:p>
            <a:fld id="{6B2CF6BE-20F6-4A97-92E9-2BD013B7EE2D}" type="slidenum">
              <a:rPr lang="sk-SK" smtClean="0"/>
              <a:pPr/>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p>
            <a:fld id="{8F7B7D0E-D25F-4095-9FB4-23C247723CA4}" type="datetimeFigureOut">
              <a:rPr lang="sk-SK" smtClean="0"/>
              <a:pPr/>
              <a:t>25. 3. 2021</a:t>
            </a:fld>
            <a:endParaRPr lang="sk-SK"/>
          </a:p>
        </p:txBody>
      </p:sp>
      <p:sp>
        <p:nvSpPr>
          <p:cNvPr id="3" name="Zástupný symbol päty 2"/>
          <p:cNvSpPr>
            <a:spLocks noGrp="1"/>
          </p:cNvSpPr>
          <p:nvPr>
            <p:ph type="ftr" sz="quarter" idx="11"/>
          </p:nvPr>
        </p:nvSpPr>
        <p:spPr/>
        <p:txBody>
          <a:bodyPr/>
          <a:lstStyle/>
          <a:p>
            <a:endParaRPr lang="sk-SK"/>
          </a:p>
        </p:txBody>
      </p:sp>
      <p:sp>
        <p:nvSpPr>
          <p:cNvPr id="4" name="Zástupný symbol čísla snímky 3"/>
          <p:cNvSpPr>
            <a:spLocks noGrp="1"/>
          </p:cNvSpPr>
          <p:nvPr>
            <p:ph type="sldNum" sz="quarter" idx="12"/>
          </p:nvPr>
        </p:nvSpPr>
        <p:spPr/>
        <p:txBody>
          <a:bodyPr/>
          <a:lstStyle/>
          <a:p>
            <a:fld id="{6B2CF6BE-20F6-4A97-92E9-2BD013B7EE2D}" type="slidenum">
              <a:rPr lang="sk-SK" smtClean="0"/>
              <a:pPr/>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sk-SK" smtClean="0"/>
              <a:t>Kliknite sem a upravte štýl predlohy nadpisov.</a:t>
            </a:r>
            <a:endParaRPr lang="sk-SK"/>
          </a:p>
        </p:txBody>
      </p:sp>
      <p:sp>
        <p:nvSpPr>
          <p:cNvPr id="3" name="Zástupný symbol obsah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tex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Kliknite sem a upravte štýly predlohy textu.</a:t>
            </a:r>
          </a:p>
        </p:txBody>
      </p:sp>
      <p:sp>
        <p:nvSpPr>
          <p:cNvPr id="5" name="Zástupný symbol dátumu 4"/>
          <p:cNvSpPr>
            <a:spLocks noGrp="1"/>
          </p:cNvSpPr>
          <p:nvPr>
            <p:ph type="dt" sz="half" idx="10"/>
          </p:nvPr>
        </p:nvSpPr>
        <p:spPr/>
        <p:txBody>
          <a:bodyPr/>
          <a:lstStyle/>
          <a:p>
            <a:fld id="{8F7B7D0E-D25F-4095-9FB4-23C247723CA4}" type="datetimeFigureOut">
              <a:rPr lang="sk-SK" smtClean="0"/>
              <a:pPr/>
              <a:t>25. 3. 2021</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6B2CF6BE-20F6-4A97-92E9-2BD013B7EE2D}" type="slidenum">
              <a:rPr lang="sk-SK" smtClean="0"/>
              <a:pPr/>
              <a:t>‹#›</a:t>
            </a:fld>
            <a:endParaRPr lang="sk-S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sk-SK" smtClean="0"/>
              <a:t>Kliknite sem a upravte štýl predlohy nadpisov.</a:t>
            </a:r>
            <a:endParaRPr lang="sk-SK"/>
          </a:p>
        </p:txBody>
      </p:sp>
      <p:sp>
        <p:nvSpPr>
          <p:cNvPr id="3" name="Zástupný symbol obrázka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a:p>
        </p:txBody>
      </p:sp>
      <p:sp>
        <p:nvSpPr>
          <p:cNvPr id="4" name="Zástupný symbol tex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Kliknite sem a upravte štýly predlohy textu.</a:t>
            </a:r>
          </a:p>
        </p:txBody>
      </p:sp>
      <p:sp>
        <p:nvSpPr>
          <p:cNvPr id="5" name="Zástupný symbol dátumu 4"/>
          <p:cNvSpPr>
            <a:spLocks noGrp="1"/>
          </p:cNvSpPr>
          <p:nvPr>
            <p:ph type="dt" sz="half" idx="10"/>
          </p:nvPr>
        </p:nvSpPr>
        <p:spPr/>
        <p:txBody>
          <a:bodyPr/>
          <a:lstStyle/>
          <a:p>
            <a:fld id="{8F7B7D0E-D25F-4095-9FB4-23C247723CA4}" type="datetimeFigureOut">
              <a:rPr lang="sk-SK" smtClean="0"/>
              <a:pPr/>
              <a:t>25. 3. 2021</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6B2CF6BE-20F6-4A97-92E9-2BD013B7EE2D}" type="slidenum">
              <a:rPr lang="sk-SK" smtClean="0"/>
              <a:pPr/>
              <a:t>‹#›</a:t>
            </a:fld>
            <a:endParaRPr lang="sk-S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nadpi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k-SK" smtClean="0"/>
              <a:t>Kliknite sem a upravte štýl predlohy nadpisov.</a:t>
            </a:r>
            <a:endParaRPr lang="sk-SK"/>
          </a:p>
        </p:txBody>
      </p:sp>
      <p:sp>
        <p:nvSpPr>
          <p:cNvPr id="3" name="Zástupný symbol tex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7B7D0E-D25F-4095-9FB4-23C247723CA4}" type="datetimeFigureOut">
              <a:rPr lang="sk-SK" smtClean="0"/>
              <a:pPr/>
              <a:t>25. 3. 2021</a:t>
            </a:fld>
            <a:endParaRPr lang="sk-SK"/>
          </a:p>
        </p:txBody>
      </p:sp>
      <p:sp>
        <p:nvSpPr>
          <p:cNvPr id="5" name="Zástupný symbol päty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Zástupný symbol čísla snímky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2CF6BE-20F6-4A97-92E9-2BD013B7EE2D}" type="slidenum">
              <a:rPr lang="sk-SK" smtClean="0"/>
              <a:pPr/>
              <a:t>‹#›</a:t>
            </a:fld>
            <a:endParaRPr lang="sk-S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Picture 1" descr="C:\Users\Užívateľ\Desktop\Pretty-Easter-Yarn-Suncatchers-small-pin.jpg"/>
          <p:cNvPicPr>
            <a:picLocks noChangeAspect="1" noChangeArrowheads="1"/>
          </p:cNvPicPr>
          <p:nvPr/>
        </p:nvPicPr>
        <p:blipFill>
          <a:blip r:embed="rId2" cstate="print"/>
          <a:srcRect/>
          <a:stretch>
            <a:fillRect/>
          </a:stretch>
        </p:blipFill>
        <p:spPr bwMode="auto">
          <a:xfrm>
            <a:off x="2051720" y="0"/>
            <a:ext cx="5348114" cy="687504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Pretty Yarn Easter Suncatcher step 1 -This textured yarn EASTER SUNCATCHER CRAFT is a gorgeous Easter craft or Spring craft for kids of all ages. A simple yarn craft made from scraps, these homemade Easter Egg Suncatchers look stunning in windows or hanging on an Easter tree. These are DIY Easter decorations you'll want to display year after year."/>
          <p:cNvPicPr>
            <a:picLocks noChangeAspect="1" noChangeArrowheads="1"/>
          </p:cNvPicPr>
          <p:nvPr/>
        </p:nvPicPr>
        <p:blipFill>
          <a:blip r:embed="rId2" cstate="print"/>
          <a:srcRect/>
          <a:stretch>
            <a:fillRect/>
          </a:stretch>
        </p:blipFill>
        <p:spPr bwMode="auto">
          <a:xfrm>
            <a:off x="251520" y="836712"/>
            <a:ext cx="8660482" cy="5359459"/>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Pretty Yarn Easter Suncatcher step 2 -This textured yarn EASTER SUNCATCHER CRAFT is a gorgeous Easter craft or Spring craft for kids of all ages. A simple yarn craft made from scraps, these homemade Easter Egg Suncatchers look stunning in windows or hanging on an Easter tree. These are DIY Easter decorations you'll want to display year after year."/>
          <p:cNvPicPr>
            <a:picLocks noChangeAspect="1" noChangeArrowheads="1"/>
          </p:cNvPicPr>
          <p:nvPr/>
        </p:nvPicPr>
        <p:blipFill>
          <a:blip r:embed="rId2" cstate="print"/>
          <a:srcRect/>
          <a:stretch>
            <a:fillRect/>
          </a:stretch>
        </p:blipFill>
        <p:spPr bwMode="auto">
          <a:xfrm>
            <a:off x="827584" y="908720"/>
            <a:ext cx="7831882" cy="5028295"/>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retty Yarn Easter Suncatcher step 3 -This textured yarn EASTER SUNCATCHER CRAFT is a gorgeous Easter craft or Spring craft for kids of all ages. A simple yarn craft made from scraps, these homemade Easter Egg Suncatchers look stunning in windows or hanging on an Easter tree. These are DIY Easter decorations you'll want to display year after year."/>
          <p:cNvPicPr>
            <a:picLocks noChangeAspect="1" noChangeArrowheads="1"/>
          </p:cNvPicPr>
          <p:nvPr/>
        </p:nvPicPr>
        <p:blipFill>
          <a:blip r:embed="rId2" cstate="print"/>
          <a:srcRect/>
          <a:stretch>
            <a:fillRect/>
          </a:stretch>
        </p:blipFill>
        <p:spPr bwMode="auto">
          <a:xfrm>
            <a:off x="395536" y="620688"/>
            <a:ext cx="8367286" cy="5626697"/>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Pretty Yarn Easter Suncatcher step 4 -This textured yarn EASTER SUNCATCHER CRAFT is a gorgeous Easter craft or Spring craft for kids of all ages. A simple yarn craft made from scraps, these homemade Easter Egg Suncatchers look stunning in windows or hanging on an Easter tree. These are DIY Easter decorations you'll want to display year after year."/>
          <p:cNvPicPr>
            <a:picLocks noChangeAspect="1" noChangeArrowheads="1"/>
          </p:cNvPicPr>
          <p:nvPr/>
        </p:nvPicPr>
        <p:blipFill>
          <a:blip r:embed="rId2" cstate="print"/>
          <a:srcRect/>
          <a:stretch>
            <a:fillRect/>
          </a:stretch>
        </p:blipFill>
        <p:spPr bwMode="auto">
          <a:xfrm>
            <a:off x="611560" y="980728"/>
            <a:ext cx="7936612" cy="5026522"/>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Pretty Yarn Easter Suncatcher step 6 -This textured yarn EASTER SUNCATCHER CRAFT is a gorgeous Easter craft or Spring craft for kids of all ages. A simple yarn craft made from scraps, these homemade Easter Egg Suncatchers look stunning in windows or hanging on an Easter tree. These are DIY Easter decorations you'll want to display year after year."/>
          <p:cNvPicPr>
            <a:picLocks noChangeAspect="1" noChangeArrowheads="1"/>
          </p:cNvPicPr>
          <p:nvPr/>
        </p:nvPicPr>
        <p:blipFill>
          <a:blip r:embed="rId2" cstate="print"/>
          <a:srcRect/>
          <a:stretch>
            <a:fillRect/>
          </a:stretch>
        </p:blipFill>
        <p:spPr bwMode="auto">
          <a:xfrm>
            <a:off x="467544" y="476672"/>
            <a:ext cx="8012410" cy="5608688"/>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Pretty Yarn Easter Suncatcher step 8 -This textured yarn EASTER SUNCATCHER CRAFT is a gorgeous Easter craft or Spring craft for kids of all ages. A simple yarn craft made from scraps, these homemade Easter Egg Suncatchers look stunning in windows or hanging on an Easter tree. These are DIY Easter decorations you'll want to display year after year."/>
          <p:cNvPicPr>
            <a:picLocks noChangeAspect="1" noChangeArrowheads="1"/>
          </p:cNvPicPr>
          <p:nvPr/>
        </p:nvPicPr>
        <p:blipFill>
          <a:blip r:embed="rId2" cstate="print"/>
          <a:srcRect/>
          <a:stretch>
            <a:fillRect/>
          </a:stretch>
        </p:blipFill>
        <p:spPr bwMode="auto">
          <a:xfrm>
            <a:off x="251520" y="836712"/>
            <a:ext cx="8372450" cy="5387491"/>
          </a:xfrm>
          <a:prstGeom prst="rect">
            <a:avLst/>
          </a:prstGeom>
          <a:noFill/>
        </p:spPr>
      </p:pic>
    </p:spTree>
  </p:cSld>
  <p:clrMapOvr>
    <a:masterClrMapping/>
  </p:clrMapOvr>
</p:sld>
</file>

<file path=ppt/theme/theme1.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0</Words>
  <Application>Microsoft Office PowerPoint</Application>
  <PresentationFormat>Prezentácia na obrazovke (4:3)</PresentationFormat>
  <Paragraphs>0</Paragraphs>
  <Slides>7</Slides>
  <Notes>0</Notes>
  <HiddenSlides>0</HiddenSlides>
  <MMClips>0</MMClips>
  <ScaleCrop>false</ScaleCrop>
  <HeadingPairs>
    <vt:vector size="4" baseType="variant">
      <vt:variant>
        <vt:lpstr>Motív</vt:lpstr>
      </vt:variant>
      <vt:variant>
        <vt:i4>1</vt:i4>
      </vt:variant>
      <vt:variant>
        <vt:lpstr>Nadpisy snímok</vt:lpstr>
      </vt:variant>
      <vt:variant>
        <vt:i4>7</vt:i4>
      </vt:variant>
    </vt:vector>
  </HeadingPairs>
  <TitlesOfParts>
    <vt:vector size="8" baseType="lpstr">
      <vt:lpstr>Motív Office</vt:lpstr>
      <vt:lpstr>Snímka 1</vt:lpstr>
      <vt:lpstr>Snímka 2</vt:lpstr>
      <vt:lpstr>Snímka 3</vt:lpstr>
      <vt:lpstr>Snímka 4</vt:lpstr>
      <vt:lpstr>Snímka 5</vt:lpstr>
      <vt:lpstr>Snímka 6</vt:lpstr>
      <vt:lpstr>Snímka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Snímka 1</dc:title>
  <dc:creator>Užívateľ</dc:creator>
  <cp:lastModifiedBy>user</cp:lastModifiedBy>
  <cp:revision>2</cp:revision>
  <dcterms:created xsi:type="dcterms:W3CDTF">2018-03-18T21:32:55Z</dcterms:created>
  <dcterms:modified xsi:type="dcterms:W3CDTF">2021-03-25T13:02:35Z</dcterms:modified>
</cp:coreProperties>
</file>