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02FAA2-4AE7-4CD8-A5EF-BF2238D5A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4FAB48C-D0F7-464A-91C0-BCD24ADC1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5EEBDB7E-4CEE-4019-838E-94EC7AEB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E339C1C6-C521-4E23-8E77-CECCE81E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3A013458-D2EB-487E-8DD3-A2E1DF49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6100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4AA31B0-31D0-492A-85BA-4295A5C3D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66D1FB80-ABED-4491-9B4D-D5593CFB9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9AAF8B10-03EB-4316-BCFA-E9EC3252A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9D3B8B67-7FBB-49F8-AA12-413245835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264CFCD0-E8AF-4DE5-897E-A82D768C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2132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5CC7B645-5FBB-4871-BF05-E95E8F24F3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E85A74C8-85F1-4A26-A21F-55A08291A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0403FCAE-398F-426B-868C-ABCB0FB5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7490DD54-7586-4259-BE78-95232AA51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F381D572-1012-48DC-8E16-FF047F53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9335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8ED0C8-1636-4500-901A-C1E8B40C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FE790DC-08E3-4B4C-9E8C-21E4ADC24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E1662D2E-0F89-4B87-BBC2-8F6B7301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7836FDEE-F829-4EEF-B7C3-EA5B0164D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0CF751F5-DE79-4FF2-9A04-8081D7C6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0938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A9492F-2EBB-416B-9870-272B940F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643A4A6-D431-42E4-8B75-F76E6C118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F5043C7F-F1FE-4C65-B1C1-E07B32543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8030AA33-EE44-4E76-9F3F-97F701A85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AD1DBDB9-4117-4ABD-B06C-71E09EF3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1547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18F8A88-EAC3-4057-B003-77E1D6F32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FB7A51A-BFA8-467A-80FF-33BEE8FCF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FE0AEC9D-6110-4CCE-A653-74168517D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3A16D384-5C1E-4F5D-905A-46997265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5D0E8D63-2175-4B55-85C0-54D002B6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B41CC958-52BB-4865-A8DF-B914FC54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366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CDB392-5A4C-4D10-8ACF-C6C5C1645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8B05623-E70F-4C1C-8C7B-5A4F64E8F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5B80A818-661C-4EAB-B50C-145A991D5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E5F9C9D-CCCB-4E7E-AE3A-4C3C51FE2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A85BA9CE-F4E8-4827-8CFB-F1F36F7B1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D0728A46-64B5-422E-91C0-6DC45D8C2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7D64A372-42B9-40DE-8329-CED84DD5B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114B7F78-BC66-4198-A1F7-A72E859D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7734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C7312F-BAB3-46AE-8CF3-795004DE5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1A9310D5-5503-4B97-9CA3-53A34548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448A4166-7B2C-4C66-A152-2884AC28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61F71D1C-6739-442F-8118-6B853D6B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6540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CC565DD9-1271-4FFF-914A-D3E4411E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B38E039B-E8F0-4738-9266-D7DBB246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665A861F-A388-4A61-8248-9AC4C9DB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5436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34407E-E981-4008-B387-FF84E82ED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2645037-C773-47BF-B58D-43E7DE08F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AD46CB8-1277-4D1D-B6C8-F32512C56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5FCA8C90-7F48-4C34-BB29-B3B077F8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120564F6-2940-4B59-995F-C9EF47C4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0B1A992E-8407-474D-9E47-DBB7F90E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5282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F2E1C6-6C78-4E6C-9383-B01E919FC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B76CCA3F-2A03-4077-892E-76DCED76C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D146A194-0A4A-48F5-B5E9-D09AF5681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2BC7EA92-1593-4EB9-BEE8-F90A1440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685A77E2-68D3-4E7D-8649-DFA9E346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45707B45-D9F5-47EA-A3CA-013C30B9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6046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22C4D6AD-D492-4532-8DBC-0AEB31B9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D1B6A3F-F8A9-4D32-B99F-29006712F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37E3A124-9139-42A5-958E-42657843E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86A42-3F18-4C54-80B6-267B4F1AD2EB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048C39B4-2532-4DB3-B8EE-E6DE3D410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D6F94D26-EFC5-4232-A0B2-5404E4D1D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B4001-5639-415D-B9B3-16E522C81D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2047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448798982341105/?__cft__%5b0%5d=AZWRNwu_WTnLNm-LmG-WtsenPzT-mVO9Q4ebJKmVnPTYBKCj9qYXWFXw7hF0OyWrZrRNE_dCnh9JM06zUYLaphhgLc273nF-EQZdTPw8kG4cA2L8o7G0ivTrl6N8gpgQYN3thIRgLL4MXuyw6CKL8dFf&amp;__tn__=-UC,P-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a obrázku môže byť: kvet">
            <a:extLst>
              <a:ext uri="{FF2B5EF4-FFF2-40B4-BE49-F238E27FC236}">
                <a16:creationId xmlns:a16="http://schemas.microsoft.com/office/drawing/2014/main" xmlns="" id="{B05BF676-D150-4F1C-BB0E-1D2F9418C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95413"/>
            <a:ext cx="6096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400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pis fotky nie je k dispozícii.">
            <a:extLst>
              <a:ext uri="{FF2B5EF4-FFF2-40B4-BE49-F238E27FC236}">
                <a16:creationId xmlns:a16="http://schemas.microsoft.com/office/drawing/2014/main" xmlns="" id="{261A9EE2-9CDF-4BE9-AFC3-9EE8298FC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95413"/>
            <a:ext cx="6096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427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pis fotky nie je k dispozícii.">
            <a:extLst>
              <a:ext uri="{FF2B5EF4-FFF2-40B4-BE49-F238E27FC236}">
                <a16:creationId xmlns:a16="http://schemas.microsoft.com/office/drawing/2014/main" xmlns="" id="{39978437-6E10-4E09-AE02-14B953051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95413"/>
            <a:ext cx="6096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724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pis fotky nie je k dispozícii.">
            <a:extLst>
              <a:ext uri="{FF2B5EF4-FFF2-40B4-BE49-F238E27FC236}">
                <a16:creationId xmlns:a16="http://schemas.microsoft.com/office/drawing/2014/main" xmlns="" id="{7D3321B3-5C29-4F9E-B666-448C4DB42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95413"/>
            <a:ext cx="6096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70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a obrázku môže byť: kvet">
            <a:extLst>
              <a:ext uri="{FF2B5EF4-FFF2-40B4-BE49-F238E27FC236}">
                <a16:creationId xmlns:a16="http://schemas.microsoft.com/office/drawing/2014/main" xmlns="" id="{611DAB7E-A87E-45A3-B10A-20714BF9A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95413"/>
            <a:ext cx="6096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641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a obrázku môže byť: kvet a rastlina">
            <a:extLst>
              <a:ext uri="{FF2B5EF4-FFF2-40B4-BE49-F238E27FC236}">
                <a16:creationId xmlns:a16="http://schemas.microsoft.com/office/drawing/2014/main" xmlns="" id="{D6C125E4-8681-4A19-9107-CF6C1AA37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95413"/>
            <a:ext cx="6096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1636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0A34EF7-3F99-4EF2-A445-DF7E1B894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Zdroj: </a:t>
            </a:r>
            <a:r>
              <a:rPr lang="ru-RU" b="1" i="0" u="sng">
                <a:effectLst/>
                <a:latin typeface="inherit"/>
                <a:hlinkClick r:id="rId2"/>
              </a:rPr>
              <a:t>Пиша,смятам,оцветявам и се забавлявам</a:t>
            </a:r>
            <a:r>
              <a:rPr lang="sk-SK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2287436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Vlastná</PresentationFormat>
  <Paragraphs>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pgafr</dc:creator>
  <cp:lastModifiedBy>milangalo@centrum.sk</cp:lastModifiedBy>
  <cp:revision>1</cp:revision>
  <dcterms:created xsi:type="dcterms:W3CDTF">2021-01-21T15:53:26Z</dcterms:created>
  <dcterms:modified xsi:type="dcterms:W3CDTF">2021-03-22T14:12:57Z</dcterms:modified>
</cp:coreProperties>
</file>