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9" r:id="rId4"/>
    <p:sldId id="258" r:id="rId5"/>
    <p:sldId id="259" r:id="rId6"/>
    <p:sldId id="272" r:id="rId7"/>
    <p:sldId id="260" r:id="rId8"/>
    <p:sldId id="261" r:id="rId9"/>
    <p:sldId id="271" r:id="rId10"/>
    <p:sldId id="27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94660"/>
  </p:normalViewPr>
  <p:slideViewPr>
    <p:cSldViewPr>
      <p:cViewPr varScale="1">
        <p:scale>
          <a:sx n="112" d="100"/>
          <a:sy n="112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8C53-DC0B-4BB3-88BA-77D85D5E6738}" type="datetimeFigureOut">
              <a:rPr lang="pl-PL" smtClean="0"/>
              <a:t>2019-04-10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53D5-BFDE-46DA-86D5-FFDD2F9E0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13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83A6-6B7D-4217-B573-1996EE5ECD2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ekretariat@czarnabialostocka.p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@czarnabialostocka.pl" TargetMode="External"/><Relationship Id="rId2" Type="http://schemas.openxmlformats.org/officeDocument/2006/relationships/hyperlink" Target="mailto:b.pietraniuk@przedszkole-krainamarzen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za&#322;&#261;cznik%20nr%202%20formularz%20zg&#322;oszeniowy%20dla%20nauczyciela.doc" TargetMode="External"/><Relationship Id="rId7" Type="http://schemas.openxmlformats.org/officeDocument/2006/relationships/hyperlink" Target="za&#322;&#261;cznik%20nr%206%20deklaracja%20uczestnictwa%20rodzica%20-%20opiekuna%20prawnego%20.doc" TargetMode="External"/><Relationship Id="rId2" Type="http://schemas.openxmlformats.org/officeDocument/2006/relationships/hyperlink" Target="za&#322;&#261;cznik%20nr%201%20formularz%20zg&#322;oszeniowy%20dla%20dziecka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za&#322;&#261;cznik%20nr%205%20deklaracja%20uczestnictwa%20w%20projekcie%20-%20nauczyciele.doc" TargetMode="External"/><Relationship Id="rId5" Type="http://schemas.openxmlformats.org/officeDocument/2006/relationships/hyperlink" Target="za&#322;&#261;cznik%20nr%204%20deklaracja%20uczestnictwa%20w%20projekcie%20-%20dziecko.doc" TargetMode="External"/><Relationship Id="rId4" Type="http://schemas.openxmlformats.org/officeDocument/2006/relationships/hyperlink" Target="za&#322;&#261;cznik%20nr%203%20formularz%20zg&#322;oszeniowy%20dla%20rodzica-opiekuna%20prawnego.do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ekretariat@czarnabialostocka.p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14000" t="9000" r="1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46640" cy="3962871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Projekt ,,Przygotowanie przedszkola ,,Kraina Marzeń” w Czarnej Białostockiej do świadczenia wysokiej jakości usług na rzecz dzieci w wieku przedszkolnym”</a:t>
            </a:r>
            <a:endParaRPr lang="pl-PL" b="1" i="1" dirty="0"/>
          </a:p>
        </p:txBody>
      </p:sp>
      <p:pic>
        <p:nvPicPr>
          <p:cNvPr id="3" name="Obraz 1" descr="Opis: C:\Users\Danuta\Downloads\EF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3140968"/>
            <a:ext cx="5796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Zwiększenie wiedzy dzieci na temat zdrowego stylu życia, zapobiegania otyłości i wadom postawy poprzez wdrożenie programu profilaktycznego edukacji zdrowotnej przeciwdziałającego wadom postawy i otyłości wśród dzieci wraz z zajęciami stymulującymi rozwój psychoruchowy dzieci/ realizowanego ze wszystkimi dziećmi uczęszczającymi do przedszkola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8032" y="1412776"/>
            <a:ext cx="8855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Zajęcia grupowe, profilaktyczne  z zakresu przeciwdziałania  wadom postawy i </a:t>
            </a:r>
            <a:r>
              <a:rPr lang="pl-PL" sz="2800" dirty="0" smtClean="0"/>
              <a:t>otyłości</a:t>
            </a:r>
            <a:endParaRPr lang="pl-PL" sz="2800" dirty="0"/>
          </a:p>
        </p:txBody>
      </p:sp>
      <p:sp>
        <p:nvSpPr>
          <p:cNvPr id="4" name="Strzałka w lewo 3">
            <a:hlinkClick r:id="rId3" action="ppaction://hlinksldjump"/>
          </p:cNvPr>
          <p:cNvSpPr/>
          <p:nvPr/>
        </p:nvSpPr>
        <p:spPr>
          <a:xfrm>
            <a:off x="467544" y="1988840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99792" y="1484784"/>
            <a:ext cx="3596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„Przyjaciele   </a:t>
            </a:r>
            <a:r>
              <a:rPr lang="pl-PL" sz="2800" dirty="0" err="1"/>
              <a:t>Zippiego</a:t>
            </a:r>
            <a:r>
              <a:rPr lang="pl-PL" sz="2800" dirty="0"/>
              <a:t>” </a:t>
            </a:r>
          </a:p>
        </p:txBody>
      </p:sp>
      <p:sp>
        <p:nvSpPr>
          <p:cNvPr id="3" name="Strzałka w lewo 2">
            <a:hlinkClick r:id="rId3" action="ppaction://hlinksldjump"/>
          </p:cNvPr>
          <p:cNvSpPr/>
          <p:nvPr/>
        </p:nvSpPr>
        <p:spPr>
          <a:xfrm>
            <a:off x="1331640" y="1700808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925960" y="2420888"/>
            <a:ext cx="52920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Program „Przyjaciele </a:t>
            </a:r>
            <a:r>
              <a:rPr lang="pl-PL" sz="2000" dirty="0" err="1"/>
              <a:t>Zippiego</a:t>
            </a:r>
            <a:r>
              <a:rPr lang="pl-PL" sz="2000" dirty="0"/>
              <a:t>” to międzynarodowy program promocji zdrowia </a:t>
            </a:r>
            <a:r>
              <a:rPr lang="pl-PL" sz="2000" dirty="0" smtClean="0"/>
              <a:t>psychicznego, </a:t>
            </a:r>
            <a:r>
              <a:rPr lang="pl-PL" sz="2000" dirty="0"/>
              <a:t>który kształtuje i rozwija umiejętności psychospołeczne u małych dzieci. Uczy różnych sposobów radzenia sobie z trudnościami i wykorzystywania nabytych umiejętności w codziennym życiu oraz doskonali relacje dzieci z innymi ludźmi. Nie koncentruje się on na dzieciach z konkretnymi problemami czy trudnościami, ale promuje zdrowie emocjonalne wszystkich małych dzieci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55776" y="5949280"/>
            <a:ext cx="39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Zajęcia skierowane do dzieci 5-6 letnich.</a:t>
            </a:r>
            <a:endParaRPr lang="pl-PL" dirty="0"/>
          </a:p>
        </p:txBody>
      </p:sp>
      <p:pic>
        <p:nvPicPr>
          <p:cNvPr id="7" name="Obraz 6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3000" t="8000" r="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83768" y="1484784"/>
            <a:ext cx="4086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„Zabawy Fundamentalne</a:t>
            </a:r>
            <a:r>
              <a:rPr lang="pl-PL" sz="2800" dirty="0" smtClean="0"/>
              <a:t>”</a:t>
            </a:r>
            <a:endParaRPr lang="pl-PL" sz="2800" dirty="0"/>
          </a:p>
        </p:txBody>
      </p:sp>
      <p:sp>
        <p:nvSpPr>
          <p:cNvPr id="4" name="Strzałka w lewo 3">
            <a:hlinkClick r:id="rId3" action="ppaction://hlinksldjump"/>
          </p:cNvPr>
          <p:cNvSpPr/>
          <p:nvPr/>
        </p:nvSpPr>
        <p:spPr>
          <a:xfrm>
            <a:off x="1331640" y="1628800"/>
            <a:ext cx="792088" cy="36004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619672" y="2420888"/>
            <a:ext cx="6012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Program adresowany jest do rodziców oraz </a:t>
            </a:r>
            <a:r>
              <a:rPr lang="pl-PL" sz="2000" dirty="0" smtClean="0"/>
              <a:t>nauczycieli, </a:t>
            </a:r>
            <a:r>
              <a:rPr lang="pl-PL" sz="2000" dirty="0"/>
              <a:t>którzy poprzez współpracę z dzieckiem chcą wspomagać jego harmonijny i wszechstronny rozwój. Poprzez wspólną zabawę z dzieckiem będziecie Państwo mogli jednocześnie budować stabilne, bogate fundamenty rozwoju malca!</a:t>
            </a:r>
          </a:p>
          <a:p>
            <a:pPr algn="ctr"/>
            <a:r>
              <a:rPr lang="pl-PL" sz="2000" dirty="0" smtClean="0"/>
              <a:t>Zabawy Fundamentalne to niemal 400 propozycji mądrych i zabawnych, logicznie ułożonych zabaw i aktywności. W programie znajdują się informacje o rozwoju dziecka, inspiracje i motywacje do wspierania dziecka, wskazówki jak radośnie bawić się z dzieckiem i tworzyć bliskie relacje.</a:t>
            </a:r>
            <a:endParaRPr lang="pl-PL" sz="2000" dirty="0"/>
          </a:p>
        </p:txBody>
      </p:sp>
      <p:pic>
        <p:nvPicPr>
          <p:cNvPr id="6" name="Obraz 5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27784" y="1628800"/>
            <a:ext cx="3834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,,Integracja Sensoryczna”</a:t>
            </a:r>
          </a:p>
        </p:txBody>
      </p:sp>
      <p:sp>
        <p:nvSpPr>
          <p:cNvPr id="3" name="Strzałka w lewo 2">
            <a:hlinkClick r:id="rId3" action="ppaction://hlinksldjump"/>
          </p:cNvPr>
          <p:cNvSpPr/>
          <p:nvPr/>
        </p:nvSpPr>
        <p:spPr>
          <a:xfrm>
            <a:off x="1331640" y="1628800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619672" y="2348880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Metoda integracji sensorycznej to jedna z metod, która wykorzystywana jest w pracy z dziećmi, u których zaobserwować można m.in. trudności w zakresie umiejętności ruchowych, umiejętności szkolnych, nadpobudliwość psychoruchową, nadwrażliwość sensoryczną czy problemy z </a:t>
            </a:r>
            <a:r>
              <a:rPr lang="pl-PL" sz="2000" dirty="0" smtClean="0"/>
              <a:t>koncentracją. </a:t>
            </a:r>
            <a:r>
              <a:rPr lang="pl-PL" sz="2000" dirty="0"/>
              <a:t>Terapia SI najczęściej przebiega w formie zabawy. Poprzez huśtanie się w hamakach, balansowanie, zabawy z piłką układ nerwowy i mózg dziecka uczy się właściwego reagowania na bodźce zewnętrzne i integracji wrażeń płynących z różnych zmysłów</a:t>
            </a:r>
            <a:r>
              <a:rPr lang="pl-PL" sz="2000" dirty="0" smtClean="0"/>
              <a:t>.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Zajęciami </a:t>
            </a:r>
            <a:r>
              <a:rPr lang="pl-PL" sz="2000" dirty="0" smtClean="0"/>
              <a:t>w </a:t>
            </a:r>
            <a:r>
              <a:rPr lang="pl-PL" sz="2000" smtClean="0"/>
              <a:t>ramach Projektu zostanie </a:t>
            </a:r>
            <a:r>
              <a:rPr lang="pl-PL" sz="2000" dirty="0" smtClean="0"/>
              <a:t>objętych 2 dzieci z diagnozą zaburzeń sensorycznych</a:t>
            </a:r>
            <a:endParaRPr lang="pl-PL" sz="2000" dirty="0"/>
          </a:p>
        </p:txBody>
      </p:sp>
      <p:pic>
        <p:nvPicPr>
          <p:cNvPr id="6" name="Obraz 5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07704" y="141277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Rekrutacja uczestników do projektu </a:t>
            </a:r>
            <a:endParaRPr lang="pl-PL" sz="28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31640" y="2401726"/>
            <a:ext cx="66602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Wszystkie informacje dotyczące  rekrutacji i warunków  udziału w projekcie udzielane będą osobiście w siedzibie Przedszkola „Kraina Marzeń” w Czarnej Białostockiej, ul. Torowa 26, 16-020 Czarna Białostocka (siedziba tymczasowa mieszcząca się pod adresem ul. Marsz. Józefa Piłsudskiego 9) pod numerem telefonu 534264844 e-mail: </a:t>
            </a:r>
            <a:r>
              <a:rPr lang="pl-PL" dirty="0" err="1"/>
              <a:t>b.pietraniuk@przedszkole-krainamarzen.pl</a:t>
            </a:r>
            <a:r>
              <a:rPr lang="pl-PL" dirty="0"/>
              <a:t>, oraz Biurze Projektu znajdującym się w Urzędzie Miejskim przy ul. Torowej </a:t>
            </a:r>
            <a:r>
              <a:rPr lang="pl-PL" dirty="0" smtClean="0"/>
              <a:t>14A w Czarnej </a:t>
            </a:r>
            <a:r>
              <a:rPr lang="pl-PL" dirty="0"/>
              <a:t>Białostockiej, pod numerem telefonu 695 917 327 oraz e -mail: </a:t>
            </a:r>
            <a:r>
              <a:rPr lang="pl-PL" dirty="0" err="1">
                <a:hlinkClick r:id="rId2"/>
              </a:rPr>
              <a:t>sekretariat@czarnabialostocka.pl</a:t>
            </a:r>
            <a:r>
              <a:rPr lang="pl-PL" dirty="0"/>
              <a:t>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Opis: C:\Users\Danuta\Downloads\EF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844824"/>
            <a:ext cx="6516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Rekrutacja będzie prowadzona w terminie od 15 kwietnia 2019 r. od godziny 8.00 do 15 maja 2019 r. do godziny 23.59, lub do wyczerpania limitu miejsc. W przypadku dużej liczby zgłoszeń realizator projektu dopuszcza możliwość zakończenia rekrutacji przed terminem</a:t>
            </a:r>
          </a:p>
        </p:txBody>
      </p:sp>
      <p:pic>
        <p:nvPicPr>
          <p:cNvPr id="4" name="Obraz 3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628800"/>
            <a:ext cx="7614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dirty="0"/>
              <a:t>Zgłoszenie do udziału w projekcie będzie odbywać się na podstawie wypełnionego i złożonego w siedzibie Przedszkola „Kraina Marzeń” w Czarnej Białostockiej, ul. Torowa 26, 16-020 Czarna Białostocka (siedziba tymczasowa mieszcząca się pod adresem ul. Marsz. Józefa Piłsudskiego 9), bądź wysłanych </a:t>
            </a:r>
            <a:r>
              <a:rPr lang="pl-PL" sz="2800" dirty="0" err="1"/>
              <a:t>online</a:t>
            </a:r>
            <a:r>
              <a:rPr lang="pl-PL" sz="2800" dirty="0"/>
              <a:t> na adres </a:t>
            </a:r>
            <a:r>
              <a:rPr lang="pl-PL" sz="2800" dirty="0" err="1">
                <a:hlinkClick r:id="rId2"/>
              </a:rPr>
              <a:t>b.pietraniuk@przedszkole-krainamarzen.pl</a:t>
            </a:r>
            <a:r>
              <a:rPr lang="pl-PL" sz="2800" dirty="0"/>
              <a:t> lub </a:t>
            </a:r>
            <a:r>
              <a:rPr lang="pl-PL" sz="2800" dirty="0" err="1">
                <a:hlinkClick r:id="rId3"/>
              </a:rPr>
              <a:t>sekretariat@czarnabialostocka.pl</a:t>
            </a:r>
            <a:r>
              <a:rPr lang="pl-PL" sz="2800" dirty="0"/>
              <a:t> formularzy rekrutacyjnych dostępnych na stronie internetowej projektu: http://www.kraina-marzen.przyjdz.com</a:t>
            </a:r>
          </a:p>
        </p:txBody>
      </p:sp>
      <p:pic>
        <p:nvPicPr>
          <p:cNvPr id="4" name="Obraz 3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98884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Załączniki: </a:t>
            </a:r>
          </a:p>
          <a:p>
            <a:pPr lvl="0"/>
            <a:r>
              <a:rPr lang="pl-PL" dirty="0"/>
              <a:t>Załącznik nr 1 - Formularz zgłoszeniowy dla dziecka w </a:t>
            </a:r>
            <a:r>
              <a:rPr lang="pl-PL" dirty="0" smtClean="0"/>
              <a:t>projekcie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Załącznik nr 2 - Formularz zgłoszeniowy dla nauczyciela w </a:t>
            </a:r>
            <a:r>
              <a:rPr lang="pl-PL" dirty="0" smtClean="0"/>
              <a:t>projekcie 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Załącznik nr 3 - Formularz zgłoszeniowy dla rodzica/ opiekuna prawnego w </a:t>
            </a:r>
            <a:r>
              <a:rPr lang="pl-PL" dirty="0" smtClean="0"/>
              <a:t>projekcie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Załącznik nr 4 - Deklaracja uczestnictwa dziecka w </a:t>
            </a:r>
            <a:r>
              <a:rPr lang="pl-PL" dirty="0" smtClean="0"/>
              <a:t>projekcie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Załącznik nr 5 - Deklaracja uczestnictwa nauczyciela w </a:t>
            </a:r>
            <a:r>
              <a:rPr lang="pl-PL" dirty="0" smtClean="0"/>
              <a:t>projekcie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Załącznik nr 6 - Deklaracja uczestnictwa rodzica/ opiekuna prawnego w projekcie</a:t>
            </a:r>
          </a:p>
        </p:txBody>
      </p:sp>
      <p:sp>
        <p:nvSpPr>
          <p:cNvPr id="4" name="Strzałka w lewo 3">
            <a:hlinkClick r:id="rId2" action="ppaction://hlinkfile"/>
          </p:cNvPr>
          <p:cNvSpPr/>
          <p:nvPr/>
        </p:nvSpPr>
        <p:spPr>
          <a:xfrm>
            <a:off x="7092280" y="2276872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lewo 4">
            <a:hlinkClick r:id="rId3" action="ppaction://hlinkfile"/>
          </p:cNvPr>
          <p:cNvSpPr/>
          <p:nvPr/>
        </p:nvSpPr>
        <p:spPr>
          <a:xfrm>
            <a:off x="7380312" y="285293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lewo 5">
            <a:hlinkClick r:id="rId4" action="ppaction://hlinkfile"/>
          </p:cNvPr>
          <p:cNvSpPr/>
          <p:nvPr/>
        </p:nvSpPr>
        <p:spPr>
          <a:xfrm>
            <a:off x="6876256" y="350100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>
            <a:hlinkClick r:id="rId5" action="ppaction://hlinkfile"/>
          </p:cNvPr>
          <p:cNvSpPr/>
          <p:nvPr/>
        </p:nvSpPr>
        <p:spPr>
          <a:xfrm>
            <a:off x="6732240" y="422108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>
            <a:hlinkClick r:id="rId6" action="ppaction://hlinkfile"/>
          </p:cNvPr>
          <p:cNvSpPr/>
          <p:nvPr/>
        </p:nvSpPr>
        <p:spPr>
          <a:xfrm>
            <a:off x="7164288" y="4797152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8">
            <a:hlinkClick r:id="rId7" action="ppaction://hlinkfile"/>
          </p:cNvPr>
          <p:cNvSpPr/>
          <p:nvPr/>
        </p:nvSpPr>
        <p:spPr>
          <a:xfrm>
            <a:off x="7524328" y="5517232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pis: C:\Users\Danuta\Downloads\EF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Dziękujemy </a:t>
            </a:r>
            <a:r>
              <a:rPr lang="pl-PL" dirty="0" smtClean="0"/>
              <a:t>serdecznie </a:t>
            </a:r>
            <a:r>
              <a:rPr lang="pl-PL" smtClean="0"/>
              <a:t>za uwagę.</a:t>
            </a:r>
            <a:endParaRPr lang="pl-PL" dirty="0"/>
          </a:p>
        </p:txBody>
      </p:sp>
      <p:pic>
        <p:nvPicPr>
          <p:cNvPr id="4" name="Obraz 3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67474" y="177281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 jest współfinansowany z Europejskiego Funduszu Społecznego w Ramach Regionalnego Programu Operacyjnego Województwa Podlaskiego na lata 2014-2020, Priorytet II Kompetencje i kwalifikacje, Poddziałanie 3.1.3. Zapewnienie równego dostępu do wysokiej jakości edukacji przedszkolnej w ramach BOF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Projekt jest współfinansowany z Europejskiego Funduszu Rozwoju Regionalnego w Ramach Regionalnego Programu Operacyjnego Województwa Podlaskiego na lata 2014-2020, Oś priorytetowa VIII. Infrastruktura dla usług użyteczności publicznej, której celem jest wyrównywanie szans edukacyjnych, któremu służyć będzie interwencja polegająca na zapewnieniu odpowiedniego standardu infrastruktury edukacyjnej niezbędnej do poprawy jakości kształcenia i wzrostu poziomu wykształcenia mieszkańców województwa oraz polepszenia dostępu do edukacji. Działanie 8.2. Uzupełnienie deficytów w zakresie infrastruktury edukacyjnej i szkoleniowej, </a:t>
            </a:r>
            <a:r>
              <a:rPr lang="pl-PL" dirty="0" err="1" smtClean="0"/>
              <a:t>Poddziałanie</a:t>
            </a:r>
            <a:r>
              <a:rPr lang="pl-PL" dirty="0" smtClean="0"/>
              <a:t> 8.2.2 Infrastruktura edukacyjna na obszarze Białostockiego Obszaru Funkcjonalnego.</a:t>
            </a:r>
            <a:endParaRPr lang="pl-PL" dirty="0"/>
          </a:p>
        </p:txBody>
      </p:sp>
      <p:pic>
        <p:nvPicPr>
          <p:cNvPr id="2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75656" y="1052736"/>
            <a:ext cx="64807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/>
              <a:t>Beneficjentem projektu jest Gmina Czarna Białostocka, ul. Torowa 14A, 16-020 Czarna Białostocka, natomiast realizatorem Przedszkole „Kraina Marzeń” w Czarnej Białostockiej, ul. Torowa 26, 16-020 Czarna Białostocka</a:t>
            </a:r>
            <a:r>
              <a:rPr lang="pl-PL" sz="2400" dirty="0" smtClean="0"/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4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 smtClean="0"/>
              <a:t>Projekt </a:t>
            </a:r>
            <a:r>
              <a:rPr lang="pl-PL" sz="2400" dirty="0"/>
              <a:t>jest realizowany w okresie 1 września 2018r. do 31 sierpnia 2020r. zgodnie z wnioskiem o dofinansowanie projektu o nr WND-RPPD.03.01.03.20.0004/17. Biuro projektu mieści się w Urzędzie Miejskim w Czarnej Białostockiej, ul. Torowa 14A, 16-020 Czarna Białostocka, </a:t>
            </a:r>
            <a:r>
              <a:rPr lang="pl-PL" sz="2400" dirty="0" err="1"/>
              <a:t>tel</a:t>
            </a:r>
            <a:r>
              <a:rPr lang="pl-PL" sz="2400" dirty="0"/>
              <a:t> 695 917 327, e-mail: </a:t>
            </a:r>
            <a:r>
              <a:rPr lang="pl-PL" sz="2400" dirty="0" err="1">
                <a:hlinkClick r:id="rId2"/>
              </a:rPr>
              <a:t>sekretariat@czarnabialostocka.pl</a:t>
            </a:r>
            <a:r>
              <a:rPr lang="pl-PL" sz="2400" dirty="0"/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Obraz 1" descr="Opis: C:\Users\Danuta\Downloads\EF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04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979712" y="148478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Celem projektu jest: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683568" y="23488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2800" dirty="0"/>
              <a:t> Z</a:t>
            </a:r>
            <a:r>
              <a:rPr lang="pl-PL" sz="2800" dirty="0" smtClean="0"/>
              <a:t>większenie </a:t>
            </a:r>
            <a:r>
              <a:rPr lang="pl-PL" sz="2800" dirty="0"/>
              <a:t>upowszechnienia edukacji przedszkolnej 3-4 </a:t>
            </a:r>
            <a:r>
              <a:rPr lang="pl-PL" sz="2800" dirty="0" err="1"/>
              <a:t>latków</a:t>
            </a:r>
            <a:r>
              <a:rPr lang="pl-PL" sz="2800" dirty="0"/>
              <a:t> poprzez utworzenie nowych miejsc przedszkolnych</a:t>
            </a:r>
            <a:r>
              <a:rPr lang="pl-PL" sz="2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Podniesienie </a:t>
            </a:r>
            <a:r>
              <a:rPr lang="pl-PL" sz="2800" dirty="0"/>
              <a:t>jakości i atrakcyjności oferty przedszkolnej poprzez organizację wychowankom zajęć zwiększających szanse i wyrównujące zdiagnozowane deficyty</a:t>
            </a:r>
            <a:r>
              <a:rPr lang="pl-PL" sz="2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/>
              <a:t>Doskonalenie kwalifikacji nauczycieli i włączenie w ten proces rodziców/ opiekunów prawnych.</a:t>
            </a:r>
          </a:p>
        </p:txBody>
      </p:sp>
      <p:pic>
        <p:nvPicPr>
          <p:cNvPr id="7" name="Obraz 6" descr="Opis: C:\Users\Danuta\Downloads\EF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3" y="1404336"/>
            <a:ext cx="5722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/>
              <a:t>Realizacja zadań </a:t>
            </a:r>
            <a:r>
              <a:rPr lang="pl-PL" sz="4000" b="1" dirty="0" smtClean="0"/>
              <a:t>projektu: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1564612" y="226492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/>
              <a:t>1. Utworzenie nowych miejsc przedszkolnych 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7414" y="3032003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Rozbudowa, przebudowa i nadbudowa istniejącego przedszkola w Czarnej Białostockiej – w ramach niniejszego zadania planuje się rozbudowę budynku istniejącego przedszkola w celu jego powiększenia (stworzenie ośmiu sal do zajęć dla dzieci oraz dwóch nowych sal do ćwiczeń i zajęć dydaktycznych. ) oraz zmianę zagospodarowanie terenu obejmujące rozbiórkę budynku śmietnika, tarasów i schodów zewnętrznych (istniejące tarasy zostaną włączone w przestrzeń budynku), budowę nowego śmietnika, przesunięcie lokalizacji i budowa nowego ogrodzenia oraz powstanie 3 placów zabaw - dwóch małych na nawierzchni piaskowej i jednego dużego - na nawierzchni trawiastej. Zaplanowano także do wykonania nowe dojścia i dojazdy wraz z parkingiem wewnętrznym oraz roboty w ramach instalacji </a:t>
            </a:r>
            <a:r>
              <a:rPr lang="pl-PL" sz="1600" dirty="0" err="1" smtClean="0"/>
              <a:t>c.o</a:t>
            </a:r>
            <a:r>
              <a:rPr lang="pl-PL" sz="1600" dirty="0" smtClean="0"/>
              <a:t>., wentylacji mechanicznej, </a:t>
            </a:r>
            <a:r>
              <a:rPr lang="pl-PL" sz="1600" dirty="0" err="1" smtClean="0"/>
              <a:t>wod.-kan</a:t>
            </a:r>
            <a:r>
              <a:rPr lang="pl-PL" sz="1600" dirty="0" smtClean="0"/>
              <a:t>. i elektrycznej .</a:t>
            </a:r>
            <a:r>
              <a:rPr lang="pl-PL" sz="1400" dirty="0" smtClean="0"/>
              <a:t> </a:t>
            </a:r>
          </a:p>
          <a:p>
            <a:pPr algn="just"/>
            <a:r>
              <a:rPr lang="pl-PL" sz="1600" dirty="0" smtClean="0"/>
              <a:t>Roboty budowlane otrzymały dofinansowane z EFRR na podstawie umowy Nr UDA-RPPD.08.02.02-20-0007/17-00 z dnia 25 września 2018 r.</a:t>
            </a:r>
            <a:endParaRPr lang="pl-PL" sz="1400" dirty="0"/>
          </a:p>
        </p:txBody>
      </p:sp>
      <p:pic>
        <p:nvPicPr>
          <p:cNvPr id="8" name="Obraz 7" descr="Opis: C:\Users\Danuta\Downloads\EF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1268760"/>
            <a:ext cx="5722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/>
              <a:t>Realizacja zadań </a:t>
            </a:r>
            <a:r>
              <a:rPr lang="pl-PL" sz="4000" b="1" dirty="0" smtClean="0"/>
              <a:t>projektu: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1403648" y="19168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/>
              <a:t>1. Utworzenie nowych miejsc przedszkolnych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2348880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Zgodnie z zawarta umową Nr Or.272.1.2019 z dnia 17 stycznia 2019 r.  Wykonawcą praca budowlanych jest firma Master Emil Borys Spółka Jawna z Wysokiego Mazowieckiego. Planowany termin realizacji do dnia 29. 05.2020 r. Wartość zawartego kontraktu wynosi 5 976 998,76 zł brutto.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83568" y="31409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Stan budowy na 01.04.2019 r.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4166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4139952" y="30689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Wizualizacja przedszkola po zakończeniu robót.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536504" cy="24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raz 11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8" y="2132856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/>
              <a:t>2. Doskonalenie  </a:t>
            </a:r>
            <a:r>
              <a:rPr lang="pl-PL" sz="2400" dirty="0"/>
              <a:t>umiejętności i kompetencji zawodowych </a:t>
            </a:r>
            <a:r>
              <a:rPr lang="pl-PL" sz="2400" dirty="0" smtClean="0"/>
              <a:t>nauczycieli</a:t>
            </a:r>
          </a:p>
          <a:p>
            <a:pPr lvl="0"/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Szkolenie rady pedagogicznej- program  „Przyjaciele   </a:t>
            </a:r>
            <a:r>
              <a:rPr lang="pl-PL" dirty="0" err="1" smtClean="0"/>
              <a:t>Zippiego</a:t>
            </a:r>
            <a:r>
              <a:rPr lang="pl-PL" dirty="0" smtClean="0"/>
              <a:t>” -17 osób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Szkolenie rady pedagogicznej- program  „Zabawy Fundamentalne”-20 osób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/>
              <a:t>- Szkolenie nauczycieli z zakresu integracji sensorycznej-2 osoby</a:t>
            </a:r>
          </a:p>
        </p:txBody>
      </p:sp>
      <p:pic>
        <p:nvPicPr>
          <p:cNvPr id="4" name="Obraz 3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41277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/>
              <a:t>Rozszerzenie </a:t>
            </a:r>
            <a:r>
              <a:rPr lang="pl-PL" sz="2400" dirty="0"/>
              <a:t>oferty przedszkola o dodatkowe </a:t>
            </a:r>
            <a:r>
              <a:rPr lang="pl-PL" sz="2400" dirty="0" smtClean="0"/>
              <a:t>zajęcia:</a:t>
            </a:r>
            <a:endParaRPr lang="pl-PL" sz="2400" dirty="0"/>
          </a:p>
          <a:p>
            <a:pPr lvl="0"/>
            <a:endParaRPr lang="pl-PL" dirty="0"/>
          </a:p>
          <a:p>
            <a:pPr>
              <a:buFontTx/>
              <a:buChar char="-"/>
            </a:pPr>
            <a:r>
              <a:rPr lang="pl-PL" sz="1600" dirty="0" smtClean="0"/>
              <a:t>zwiększenie </a:t>
            </a:r>
            <a:r>
              <a:rPr lang="pl-PL" sz="1600" dirty="0"/>
              <a:t>kompetencji wychowawczych rodziców- przeszkolenie i wyposażenie rodziców w zestawy z programu „ Zabawy </a:t>
            </a:r>
            <a:r>
              <a:rPr lang="pl-PL" sz="1600" dirty="0" err="1" smtClean="0"/>
              <a:t>Fundamentalne</a:t>
            </a:r>
            <a:r>
              <a:rPr lang="pl-PL" sz="1600" dirty="0" err="1"/>
              <a:t>”-wszyscy</a:t>
            </a:r>
            <a:r>
              <a:rPr lang="pl-PL" sz="1600" dirty="0"/>
              <a:t> </a:t>
            </a:r>
            <a:r>
              <a:rPr lang="pl-PL" sz="1600" dirty="0" smtClean="0"/>
              <a:t>rodzice</a:t>
            </a:r>
          </a:p>
          <a:p>
            <a:pPr>
              <a:buFontTx/>
              <a:buChar char="-"/>
            </a:pPr>
            <a:endParaRPr lang="pl-PL" sz="1600" dirty="0"/>
          </a:p>
          <a:p>
            <a:pPr>
              <a:buFontTx/>
              <a:buChar char="-"/>
            </a:pPr>
            <a:r>
              <a:rPr lang="pl-PL" sz="1600" dirty="0" smtClean="0"/>
              <a:t>Realizacja  </a:t>
            </a:r>
            <a:r>
              <a:rPr lang="pl-PL" sz="1600" dirty="0"/>
              <a:t>programu „ Zabawy Fundamentalne” w czasie zajęć z wszystkimi </a:t>
            </a:r>
            <a:r>
              <a:rPr lang="pl-PL" sz="1600" dirty="0" smtClean="0"/>
              <a:t>dziećmi</a:t>
            </a:r>
          </a:p>
          <a:p>
            <a:pPr>
              <a:buFontTx/>
              <a:buChar char="-"/>
            </a:pPr>
            <a:endParaRPr lang="pl-PL" sz="1600" dirty="0"/>
          </a:p>
          <a:p>
            <a:pPr>
              <a:buFontTx/>
              <a:buChar char="-"/>
            </a:pPr>
            <a:r>
              <a:rPr lang="pl-PL" sz="1600" dirty="0" smtClean="0"/>
              <a:t>Zajęcia </a:t>
            </a:r>
            <a:r>
              <a:rPr lang="pl-PL" sz="1600" dirty="0"/>
              <a:t>z Integracji Sensorycznej -2 dzieci </a:t>
            </a:r>
            <a:endParaRPr lang="pl-PL" sz="1600" dirty="0" smtClean="0"/>
          </a:p>
          <a:p>
            <a:pPr>
              <a:buFontTx/>
              <a:buChar char="-"/>
            </a:pPr>
            <a:endParaRPr lang="pl-PL" sz="1600" dirty="0"/>
          </a:p>
          <a:p>
            <a:pPr>
              <a:buFontTx/>
              <a:buChar char="-"/>
            </a:pPr>
            <a:r>
              <a:rPr lang="pl-PL" sz="1600" dirty="0" smtClean="0"/>
              <a:t>zajęcia </a:t>
            </a:r>
            <a:r>
              <a:rPr lang="pl-PL" sz="1600" dirty="0"/>
              <a:t>z gimnastyki korekcyjnej – 16 </a:t>
            </a:r>
            <a:r>
              <a:rPr lang="pl-PL" sz="1600" dirty="0" smtClean="0"/>
              <a:t>dzieci</a:t>
            </a:r>
          </a:p>
          <a:p>
            <a:pPr>
              <a:buFontTx/>
              <a:buChar char="-"/>
            </a:pPr>
            <a:endParaRPr lang="pl-PL" sz="1600" dirty="0"/>
          </a:p>
          <a:p>
            <a:pPr>
              <a:buFontTx/>
              <a:buChar char="-"/>
            </a:pPr>
            <a:r>
              <a:rPr lang="pl-PL" sz="1600" dirty="0" smtClean="0"/>
              <a:t>zajęcia </a:t>
            </a:r>
            <a:r>
              <a:rPr lang="pl-PL" sz="1600" dirty="0"/>
              <a:t>rozwijające kompetencje społeczno-emocjonalne - program Przyjaciele  Zippiego”-100 </a:t>
            </a:r>
            <a:r>
              <a:rPr lang="pl-PL" sz="1600" dirty="0" smtClean="0"/>
              <a:t>dzieci</a:t>
            </a:r>
          </a:p>
          <a:p>
            <a:pPr>
              <a:buFontTx/>
              <a:buChar char="-"/>
            </a:pPr>
            <a:endParaRPr lang="pl-PL" sz="1600" dirty="0"/>
          </a:p>
          <a:p>
            <a:pPr>
              <a:buFontTx/>
              <a:buChar char="-"/>
            </a:pPr>
            <a:r>
              <a:rPr lang="pl-PL" sz="1600" dirty="0" smtClean="0"/>
              <a:t>Zajęcia </a:t>
            </a:r>
            <a:r>
              <a:rPr lang="pl-PL" sz="1600" dirty="0"/>
              <a:t>grupowe, profilaktyczne  z zakresu przeciwdziałania  wadom postawy i otyłości- wszystkie </a:t>
            </a:r>
            <a:r>
              <a:rPr lang="pl-PL" sz="1600" dirty="0" smtClean="0"/>
              <a:t>dzieci</a:t>
            </a:r>
          </a:p>
          <a:p>
            <a:pPr>
              <a:buFontTx/>
              <a:buChar char="-"/>
            </a:pPr>
            <a:endParaRPr lang="pl-PL" sz="1600" dirty="0"/>
          </a:p>
          <a:p>
            <a:r>
              <a:rPr lang="pl-PL" sz="1600" dirty="0"/>
              <a:t>- zajęcia rozwijające kompetencje matematyczne   </a:t>
            </a:r>
            <a:r>
              <a:rPr lang="pl-PL" sz="1600" dirty="0" smtClean="0"/>
              <a:t>- </a:t>
            </a:r>
            <a:r>
              <a:rPr lang="pl-PL" sz="1600" dirty="0"/>
              <a:t>„ Matematyka w kuchni</a:t>
            </a:r>
            <a:r>
              <a:rPr lang="pl-PL" dirty="0"/>
              <a:t>”</a:t>
            </a:r>
          </a:p>
        </p:txBody>
      </p:sp>
      <p:sp>
        <p:nvSpPr>
          <p:cNvPr id="5" name="Strzałka w lewo 4">
            <a:hlinkClick r:id="rId2" action="ppaction://hlinksldjump"/>
          </p:cNvPr>
          <p:cNvSpPr/>
          <p:nvPr/>
        </p:nvSpPr>
        <p:spPr>
          <a:xfrm>
            <a:off x="1691680" y="458112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lewo 5">
            <a:hlinkClick r:id="rId3" action="ppaction://hlinksldjump"/>
          </p:cNvPr>
          <p:cNvSpPr/>
          <p:nvPr/>
        </p:nvSpPr>
        <p:spPr>
          <a:xfrm>
            <a:off x="7740352" y="278092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>
            <a:hlinkClick r:id="rId4" action="ppaction://hlinksldjump"/>
          </p:cNvPr>
          <p:cNvSpPr/>
          <p:nvPr/>
        </p:nvSpPr>
        <p:spPr>
          <a:xfrm>
            <a:off x="4211960" y="3284984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>
            <a:hlinkClick r:id="rId5" action="ppaction://hlinksldjump"/>
          </p:cNvPr>
          <p:cNvSpPr/>
          <p:nvPr/>
        </p:nvSpPr>
        <p:spPr>
          <a:xfrm>
            <a:off x="2195736" y="530120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8">
            <a:hlinkClick r:id="rId6" action="ppaction://hlinksldjump"/>
          </p:cNvPr>
          <p:cNvSpPr/>
          <p:nvPr/>
        </p:nvSpPr>
        <p:spPr>
          <a:xfrm>
            <a:off x="7668344" y="5733256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>
            <a:hlinkClick r:id="rId7" action="ppaction://hlinksldjump"/>
          </p:cNvPr>
          <p:cNvSpPr/>
          <p:nvPr/>
        </p:nvSpPr>
        <p:spPr>
          <a:xfrm>
            <a:off x="4067944" y="623731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pis: C:\Users\Danuta\Downloads\EF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287906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Dzieci podczas zajęć </a:t>
            </a:r>
            <a:r>
              <a:rPr lang="pl-PL" dirty="0"/>
              <a:t>będą gotowały, przygotowywały różne smakołyki, potrawy przyswajając w ten sposób </a:t>
            </a:r>
            <a:r>
              <a:rPr lang="pl-PL" dirty="0" err="1"/>
              <a:t>m.inn</a:t>
            </a:r>
            <a:r>
              <a:rPr lang="pl-PL" dirty="0"/>
              <a:t>. treści matematyczne, a także będą poznawały elementy przedsiębiorczości</a:t>
            </a:r>
            <a:r>
              <a:rPr lang="pl-PL" dirty="0" smtClean="0"/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- planowania - co należy kupić, przygotować, aby np. upiec ciasto,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- zarządzania czasem- co można zrobić w czasie przeznaczonym na dane zagadnienie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- pracy w zespole- podział ról,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- odpowiedzialności- kto pilnuje, aby np. ciasto się nie spaliło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Przygotowując </a:t>
            </a:r>
            <a:r>
              <a:rPr lang="pl-PL" dirty="0"/>
              <a:t>potrawy dzieci będą poznawały treści matematyczne typu: większy, mniejszy, dłuższy, krótszy, ciężki, lekki, poznawanie czasu- godzina, minuta itp., kontrola na zegarku</a:t>
            </a:r>
            <a:r>
              <a:rPr lang="pl-PL" dirty="0" smtClean="0"/>
              <a:t>. </a:t>
            </a:r>
            <a:endParaRPr lang="pl-PL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Zajęcia skierowane do dzieci 5-6 letnich.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148478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,,Matematyka w kuchni”</a:t>
            </a:r>
            <a:endParaRPr lang="pl-PL" sz="2800" dirty="0"/>
          </a:p>
        </p:txBody>
      </p:sp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1043608" y="1628801"/>
            <a:ext cx="802486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pis: C:\Users\Danuta\Downloads\EF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" y="188640"/>
            <a:ext cx="8674798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1200</Words>
  <Application>Microsoft Office PowerPoint</Application>
  <PresentationFormat>Pokaz na ekranie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Projekt ,,Przygotowanie przedszkola ,,Kraina Marzeń” w Czarnej Białostockiej do świadczenia wysokiej jakości usług na rzecz dzieci w wieku przedszkolnym”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Dziękujemy serdecznie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,,Przygotowanie przedszkola ,,Kraina Marzeń” w Czarnej Białostockiej do świadczenia wysokiej jakości usług na rzecz dzieci w wieku przedszkolnym”</dc:title>
  <dc:creator>Beata Pietraniuk</dc:creator>
  <cp:lastModifiedBy>Sekretariat</cp:lastModifiedBy>
  <cp:revision>42</cp:revision>
  <dcterms:created xsi:type="dcterms:W3CDTF">2019-04-09T14:51:22Z</dcterms:created>
  <dcterms:modified xsi:type="dcterms:W3CDTF">2019-04-10T13:23:01Z</dcterms:modified>
</cp:coreProperties>
</file>