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8" r:id="rId6"/>
    <p:sldId id="279" r:id="rId7"/>
    <p:sldId id="280" r:id="rId8"/>
    <p:sldId id="281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5" name="Podtytuł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1" name="Symbol zastępczy daty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EAB31EA5-0B42-4F15-A28D-069CAB701029}" type="datetimeFigureOut">
              <a:rPr lang="pl-PL" smtClean="0"/>
              <a:pPr/>
              <a:t>2019-10-14</a:t>
            </a:fld>
            <a:endParaRPr lang="pl-PL"/>
          </a:p>
        </p:txBody>
      </p:sp>
      <p:sp>
        <p:nvSpPr>
          <p:cNvPr id="18" name="Symbol zastępczy stopki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88D6DEC-87B6-4FBD-AF26-2F95C36F266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AB31EA5-0B42-4F15-A28D-069CAB701029}" type="datetimeFigureOut">
              <a:rPr lang="pl-PL" smtClean="0"/>
              <a:pPr/>
              <a:t>2019-10-14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8D6DEC-87B6-4FBD-AF26-2F95C36F266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EAB31EA5-0B42-4F15-A28D-069CAB701029}" type="datetimeFigureOut">
              <a:rPr lang="pl-PL" smtClean="0"/>
              <a:pPr/>
              <a:t>2019-10-14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88D6DEC-87B6-4FBD-AF26-2F95C36F266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AB31EA5-0B42-4F15-A28D-069CAB701029}" type="datetimeFigureOut">
              <a:rPr lang="pl-PL" smtClean="0"/>
              <a:pPr/>
              <a:t>2019-10-14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8D6DEC-87B6-4FBD-AF26-2F95C36F266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AB31EA5-0B42-4F15-A28D-069CAB701029}" type="datetimeFigureOut">
              <a:rPr lang="pl-PL" smtClean="0"/>
              <a:pPr/>
              <a:t>2019-10-14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188D6DEC-87B6-4FBD-AF26-2F95C36F266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AB31EA5-0B42-4F15-A28D-069CAB701029}" type="datetimeFigureOut">
              <a:rPr lang="pl-PL" smtClean="0"/>
              <a:pPr/>
              <a:t>2019-10-14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8D6DEC-87B6-4FBD-AF26-2F95C36F266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AB31EA5-0B42-4F15-A28D-069CAB701029}" type="datetimeFigureOut">
              <a:rPr lang="pl-PL" smtClean="0"/>
              <a:pPr/>
              <a:t>2019-10-14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8D6DEC-87B6-4FBD-AF26-2F95C36F266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AB31EA5-0B42-4F15-A28D-069CAB701029}" type="datetimeFigureOut">
              <a:rPr lang="pl-PL" smtClean="0"/>
              <a:pPr/>
              <a:t>2019-10-14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8D6DEC-87B6-4FBD-AF26-2F95C36F266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AB31EA5-0B42-4F15-A28D-069CAB701029}" type="datetimeFigureOut">
              <a:rPr lang="pl-PL" smtClean="0"/>
              <a:pPr/>
              <a:t>2019-10-14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8D6DEC-87B6-4FBD-AF26-2F95C36F266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AB31EA5-0B42-4F15-A28D-069CAB701029}" type="datetimeFigureOut">
              <a:rPr lang="pl-PL" smtClean="0"/>
              <a:pPr/>
              <a:t>2019-10-14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8D6DEC-87B6-4FBD-AF26-2F95C36F266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AB31EA5-0B42-4F15-A28D-069CAB701029}" type="datetimeFigureOut">
              <a:rPr lang="pl-PL" smtClean="0"/>
              <a:pPr/>
              <a:t>2019-10-14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8D6DEC-87B6-4FBD-AF26-2F95C36F266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obrazu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Symbol zastępczy tytułu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1" name="Symbol zastępczy tekstu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7" name="Symbol zastępczy daty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EAB31EA5-0B42-4F15-A28D-069CAB701029}" type="datetimeFigureOut">
              <a:rPr lang="pl-PL" smtClean="0"/>
              <a:pPr/>
              <a:t>2019-10-14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188D6DEC-87B6-4FBD-AF26-2F95C36F266F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err="1" smtClean="0"/>
              <a:t>Pretty</a:t>
            </a:r>
            <a:r>
              <a:rPr lang="pl-PL" dirty="0" smtClean="0"/>
              <a:t> </a:t>
            </a:r>
            <a:r>
              <a:rPr lang="pl-PL" dirty="0" err="1" smtClean="0"/>
              <a:t>poland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 smtClean="0"/>
          </a:p>
          <a:p>
            <a:r>
              <a:rPr lang="pl-PL" dirty="0" smtClean="0"/>
              <a:t>My country, my </a:t>
            </a:r>
            <a:r>
              <a:rPr lang="pl-PL" dirty="0" err="1" smtClean="0"/>
              <a:t>town</a:t>
            </a:r>
            <a:r>
              <a:rPr lang="pl-PL" dirty="0" smtClean="0"/>
              <a:t>, my </a:t>
            </a:r>
            <a:r>
              <a:rPr lang="pl-PL" dirty="0" err="1" smtClean="0"/>
              <a:t>school</a:t>
            </a:r>
            <a:r>
              <a:rPr lang="pl-PL" dirty="0" smtClean="0"/>
              <a:t>.</a:t>
            </a:r>
            <a:endParaRPr lang="pl-PL" dirty="0"/>
          </a:p>
        </p:txBody>
      </p:sp>
    </p:spTree>
  </p:cSld>
  <p:clrMapOvr>
    <a:masterClrMapping/>
  </p:clrMapOvr>
  <p:transition advTm="5000">
    <p:sndAc>
      <p:stSnd loop="1">
        <p:snd r:embed="rId2" name="Track08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14290"/>
            <a:ext cx="3295650" cy="4200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2844" y="5572140"/>
            <a:ext cx="7239000" cy="1108696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Maria Skłodowska-curie </a:t>
            </a:r>
            <a:r>
              <a:rPr lang="pl-PL" dirty="0" err="1" smtClean="0"/>
              <a:t>has</a:t>
            </a:r>
            <a:r>
              <a:rPr lang="pl-PL" dirty="0" smtClean="0"/>
              <a:t> </a:t>
            </a:r>
            <a:r>
              <a:rPr lang="pl-PL" dirty="0" err="1" smtClean="0"/>
              <a:t>been</a:t>
            </a:r>
            <a:r>
              <a:rPr lang="pl-PL" dirty="0" smtClean="0"/>
              <a:t> </a:t>
            </a:r>
            <a:r>
              <a:rPr lang="pl-PL" dirty="0" err="1" smtClean="0"/>
              <a:t>awarded</a:t>
            </a:r>
            <a:r>
              <a:rPr lang="pl-PL" dirty="0" smtClean="0"/>
              <a:t> two noble </a:t>
            </a:r>
            <a:r>
              <a:rPr lang="pl-PL" dirty="0" err="1" smtClean="0"/>
              <a:t>prizes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physics</a:t>
            </a:r>
            <a:r>
              <a:rPr lang="pl-PL" dirty="0" smtClean="0"/>
              <a:t> and </a:t>
            </a:r>
            <a:r>
              <a:rPr lang="pl-PL" dirty="0" err="1" smtClean="0"/>
              <a:t>chemistry</a:t>
            </a:r>
            <a:r>
              <a:rPr lang="pl-PL" dirty="0" smtClean="0"/>
              <a:t>. </a:t>
            </a:r>
            <a:r>
              <a:rPr lang="pl-PL" dirty="0" err="1" smtClean="0"/>
              <a:t>She</a:t>
            </a:r>
            <a:r>
              <a:rPr lang="pl-PL" dirty="0" smtClean="0"/>
              <a:t> </a:t>
            </a:r>
            <a:r>
              <a:rPr lang="pl-PL" dirty="0" err="1" smtClean="0"/>
              <a:t>discovered</a:t>
            </a:r>
            <a:r>
              <a:rPr lang="pl-PL" dirty="0" smtClean="0"/>
              <a:t> two </a:t>
            </a:r>
            <a:r>
              <a:rPr lang="pl-PL" dirty="0" err="1" smtClean="0"/>
              <a:t>new</a:t>
            </a:r>
            <a:r>
              <a:rPr lang="pl-PL" dirty="0" smtClean="0"/>
              <a:t> </a:t>
            </a:r>
            <a:r>
              <a:rPr lang="pl-PL" dirty="0" err="1" smtClean="0"/>
              <a:t>elements</a:t>
            </a:r>
            <a:r>
              <a:rPr lang="pl-PL" dirty="0" smtClean="0"/>
              <a:t> –</a:t>
            </a:r>
            <a:r>
              <a:rPr lang="pl-PL" dirty="0" err="1" smtClean="0"/>
              <a:t>Polonium</a:t>
            </a:r>
            <a:r>
              <a:rPr lang="pl-PL" dirty="0" smtClean="0"/>
              <a:t> and radium. </a:t>
            </a:r>
            <a:endParaRPr lang="pl-PL" dirty="0"/>
          </a:p>
        </p:txBody>
      </p:sp>
    </p:spTree>
  </p:cSld>
  <p:clrMapOvr>
    <a:masterClrMapping/>
  </p:clrMapOvr>
  <p:transition advTm="5000">
    <p:pull dir="l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28992" y="2357430"/>
            <a:ext cx="4429156" cy="4328949"/>
          </a:xfrm>
          <a:prstGeom prst="roundRect">
            <a:avLst>
              <a:gd name="adj" fmla="val 1730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1142984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Nicolaus </a:t>
            </a:r>
            <a:r>
              <a:rPr lang="pl-PL" dirty="0" err="1" smtClean="0"/>
              <a:t>Copernicus</a:t>
            </a:r>
            <a:r>
              <a:rPr lang="pl-PL" dirty="0" smtClean="0"/>
              <a:t> </a:t>
            </a:r>
            <a:r>
              <a:rPr lang="pl-PL" dirty="0" err="1" smtClean="0"/>
              <a:t>formulated</a:t>
            </a:r>
            <a:r>
              <a:rPr lang="pl-PL" dirty="0" smtClean="0"/>
              <a:t> the </a:t>
            </a:r>
            <a:r>
              <a:rPr lang="pl-PL" dirty="0" err="1" smtClean="0"/>
              <a:t>heliocentric</a:t>
            </a:r>
            <a:r>
              <a:rPr lang="pl-PL" dirty="0" smtClean="0"/>
              <a:t> </a:t>
            </a:r>
            <a:r>
              <a:rPr lang="pl-PL" dirty="0" err="1" smtClean="0"/>
              <a:t>theory</a:t>
            </a:r>
            <a:r>
              <a:rPr lang="pl-PL" dirty="0" smtClean="0"/>
              <a:t>, </a:t>
            </a:r>
            <a:r>
              <a:rPr lang="pl-PL" dirty="0" err="1" smtClean="0"/>
              <a:t>according</a:t>
            </a:r>
            <a:r>
              <a:rPr lang="pl-PL" dirty="0" smtClean="0"/>
              <a:t> to </a:t>
            </a:r>
            <a:r>
              <a:rPr lang="pl-PL" dirty="0" err="1" smtClean="0"/>
              <a:t>which</a:t>
            </a:r>
            <a:r>
              <a:rPr lang="pl-PL" dirty="0" smtClean="0"/>
              <a:t> </a:t>
            </a:r>
            <a:r>
              <a:rPr lang="pl-PL" dirty="0" smtClean="0"/>
              <a:t>the </a:t>
            </a:r>
            <a:r>
              <a:rPr lang="pl-PL" dirty="0" err="1" smtClean="0"/>
              <a:t>earth</a:t>
            </a:r>
            <a:r>
              <a:rPr lang="pl-PL" dirty="0" smtClean="0"/>
              <a:t> </a:t>
            </a:r>
            <a:r>
              <a:rPr lang="pl-PL" dirty="0" err="1" smtClean="0"/>
              <a:t>orbits</a:t>
            </a:r>
            <a:r>
              <a:rPr lang="pl-PL" dirty="0" smtClean="0"/>
              <a:t> the </a:t>
            </a:r>
            <a:r>
              <a:rPr lang="pl-PL" dirty="0" err="1" smtClean="0"/>
              <a:t>sun</a:t>
            </a:r>
            <a:r>
              <a:rPr lang="pl-PL" dirty="0" smtClean="0"/>
              <a:t>.</a:t>
            </a:r>
            <a:endParaRPr lang="pl-PL" dirty="0"/>
          </a:p>
        </p:txBody>
      </p:sp>
    </p:spTree>
  </p:cSld>
  <p:clrMapOvr>
    <a:masterClrMapping/>
  </p:clrMapOvr>
  <p:transition advTm="5000">
    <p:pull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my </a:t>
            </a:r>
            <a:r>
              <a:rPr lang="pl-PL" dirty="0" err="1" smtClean="0"/>
              <a:t>home</a:t>
            </a:r>
            <a:r>
              <a:rPr lang="pl-PL" dirty="0" smtClean="0"/>
              <a:t> </a:t>
            </a:r>
            <a:r>
              <a:rPr lang="pl-PL" dirty="0" err="1" smtClean="0"/>
              <a:t>town</a:t>
            </a:r>
            <a:r>
              <a:rPr lang="pl-PL" dirty="0" smtClean="0"/>
              <a:t> –Grudziądz.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1536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000240"/>
            <a:ext cx="5524500" cy="3714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5000">
    <p:split orient="vert"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34090" y="714356"/>
            <a:ext cx="3009910" cy="58350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2285992"/>
            <a:ext cx="5786446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The </a:t>
            </a:r>
            <a:r>
              <a:rPr lang="pl-PL" dirty="0" smtClean="0"/>
              <a:t>Klimek </a:t>
            </a:r>
            <a:r>
              <a:rPr lang="pl-PL" dirty="0" err="1" smtClean="0"/>
              <a:t>tower</a:t>
            </a:r>
            <a:r>
              <a:rPr lang="pl-PL" dirty="0" smtClean="0"/>
              <a:t> was </a:t>
            </a:r>
            <a:r>
              <a:rPr lang="pl-PL" dirty="0" err="1" smtClean="0"/>
              <a:t>destroyed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the </a:t>
            </a:r>
            <a:r>
              <a:rPr lang="pl-PL" dirty="0" err="1" smtClean="0"/>
              <a:t>second</a:t>
            </a:r>
            <a:r>
              <a:rPr lang="pl-PL" dirty="0" smtClean="0"/>
              <a:t> </a:t>
            </a:r>
            <a:r>
              <a:rPr lang="pl-PL" dirty="0" err="1" smtClean="0"/>
              <a:t>world</a:t>
            </a:r>
            <a:r>
              <a:rPr lang="pl-PL" dirty="0" smtClean="0"/>
              <a:t> war  and </a:t>
            </a:r>
            <a:r>
              <a:rPr lang="pl-PL" dirty="0" err="1" smtClean="0"/>
              <a:t>rebuilt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2014. </a:t>
            </a:r>
            <a:r>
              <a:rPr lang="pl-PL" dirty="0" err="1" smtClean="0"/>
              <a:t>It’s</a:t>
            </a:r>
            <a:r>
              <a:rPr lang="pl-PL" dirty="0" smtClean="0"/>
              <a:t> a popular </a:t>
            </a:r>
            <a:r>
              <a:rPr lang="pl-PL" dirty="0" err="1" smtClean="0"/>
              <a:t>tourist</a:t>
            </a:r>
            <a:r>
              <a:rPr lang="pl-PL" dirty="0" smtClean="0"/>
              <a:t> </a:t>
            </a:r>
            <a:r>
              <a:rPr lang="pl-PL" dirty="0" err="1" smtClean="0"/>
              <a:t>attraction</a:t>
            </a:r>
            <a:r>
              <a:rPr lang="pl-PL" dirty="0" smtClean="0"/>
              <a:t>.  </a:t>
            </a:r>
            <a:br>
              <a:rPr lang="pl-PL" dirty="0" smtClean="0"/>
            </a:br>
            <a:endParaRPr lang="pl-PL" dirty="0"/>
          </a:p>
        </p:txBody>
      </p:sp>
    </p:spTree>
  </p:cSld>
  <p:clrMapOvr>
    <a:masterClrMapping/>
  </p:clrMapOvr>
  <p:transition advTm="5000">
    <p:wheel spokes="2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57620" y="1500174"/>
            <a:ext cx="3962414" cy="5145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2844" y="214290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pl-PL" dirty="0" err="1" smtClean="0"/>
              <a:t>This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post-jesuit</a:t>
            </a:r>
            <a:r>
              <a:rPr lang="pl-PL" dirty="0" smtClean="0"/>
              <a:t> </a:t>
            </a:r>
            <a:r>
              <a:rPr lang="pl-PL" dirty="0" err="1" smtClean="0"/>
              <a:t>church</a:t>
            </a:r>
            <a:r>
              <a:rPr lang="pl-PL" dirty="0" smtClean="0"/>
              <a:t>. </a:t>
            </a:r>
            <a:r>
              <a:rPr lang="pl-PL" dirty="0" err="1" smtClean="0"/>
              <a:t>It’s</a:t>
            </a:r>
            <a:r>
              <a:rPr lang="pl-PL" dirty="0" smtClean="0"/>
              <a:t> </a:t>
            </a:r>
            <a:r>
              <a:rPr lang="pl-PL" dirty="0" err="1" smtClean="0"/>
              <a:t>from</a:t>
            </a:r>
            <a:r>
              <a:rPr lang="pl-PL" dirty="0" smtClean="0"/>
              <a:t> the </a:t>
            </a:r>
            <a:r>
              <a:rPr lang="pl-PL" dirty="0" err="1" smtClean="0"/>
              <a:t>baroque</a:t>
            </a:r>
            <a:r>
              <a:rPr lang="pl-PL" dirty="0" smtClean="0"/>
              <a:t> era.</a:t>
            </a:r>
            <a:endParaRPr lang="pl-PL" dirty="0"/>
          </a:p>
        </p:txBody>
      </p:sp>
    </p:spTree>
  </p:cSld>
  <p:clrMapOvr>
    <a:masterClrMapping/>
  </p:clrMapOvr>
  <p:transition advTm="5000"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And </a:t>
            </a:r>
            <a:r>
              <a:rPr lang="pl-PL" dirty="0" err="1" smtClean="0"/>
              <a:t>this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our</a:t>
            </a:r>
            <a:r>
              <a:rPr lang="pl-PL" dirty="0" smtClean="0"/>
              <a:t> </a:t>
            </a:r>
            <a:r>
              <a:rPr lang="pl-PL" dirty="0" err="1" smtClean="0"/>
              <a:t>school</a:t>
            </a:r>
            <a:r>
              <a:rPr lang="pl-PL" dirty="0" smtClean="0"/>
              <a:t>               –</a:t>
            </a:r>
            <a:r>
              <a:rPr lang="pl-PL" dirty="0" err="1" smtClean="0"/>
              <a:t>school</a:t>
            </a:r>
            <a:r>
              <a:rPr lang="pl-PL" dirty="0" smtClean="0"/>
              <a:t> </a:t>
            </a:r>
            <a:r>
              <a:rPr lang="pl-PL" dirty="0" err="1" smtClean="0"/>
              <a:t>number</a:t>
            </a:r>
            <a:r>
              <a:rPr lang="pl-PL" dirty="0" smtClean="0"/>
              <a:t> 5.</a:t>
            </a:r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857364"/>
            <a:ext cx="6721764" cy="40330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Tm="5000">
    <p:plu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1071546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pl-PL" dirty="0" err="1" smtClean="0"/>
              <a:t>We’ve</a:t>
            </a:r>
            <a:r>
              <a:rPr lang="pl-PL" dirty="0" smtClean="0"/>
              <a:t> </a:t>
            </a:r>
            <a:r>
              <a:rPr lang="pl-PL" dirty="0" err="1" smtClean="0"/>
              <a:t>got</a:t>
            </a:r>
            <a:r>
              <a:rPr lang="pl-PL" dirty="0" smtClean="0"/>
              <a:t> a </a:t>
            </a:r>
            <a:r>
              <a:rPr lang="pl-PL" dirty="0" err="1" smtClean="0"/>
              <a:t>gym</a:t>
            </a:r>
            <a:r>
              <a:rPr lang="pl-PL" dirty="0" smtClean="0"/>
              <a:t> </a:t>
            </a:r>
            <a:r>
              <a:rPr lang="pl-PL" dirty="0" err="1" smtClean="0"/>
              <a:t>where</a:t>
            </a:r>
            <a:r>
              <a:rPr lang="pl-PL" dirty="0" smtClean="0"/>
              <a:t> we do sport and play football </a:t>
            </a:r>
            <a:r>
              <a:rPr lang="pl-PL" dirty="0" err="1" smtClean="0"/>
              <a:t>or</a:t>
            </a:r>
            <a:r>
              <a:rPr lang="pl-PL" dirty="0" smtClean="0"/>
              <a:t> </a:t>
            </a:r>
            <a:r>
              <a:rPr lang="pl-PL" dirty="0" err="1" smtClean="0"/>
              <a:t>volleyball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1026" name="Picture 2" descr="C:\Documents and Settings\xxx\Pulpit\foto\gym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2428868"/>
            <a:ext cx="7239000" cy="4071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00">
    <p:strips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xxx\Pulpit\foto\zaleśx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785926"/>
            <a:ext cx="6462184" cy="48466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pl-PL" dirty="0" err="1" smtClean="0"/>
              <a:t>Our</a:t>
            </a:r>
            <a:r>
              <a:rPr lang="pl-PL" dirty="0" smtClean="0"/>
              <a:t> </a:t>
            </a:r>
            <a:r>
              <a:rPr lang="pl-PL" dirty="0" err="1" smtClean="0"/>
              <a:t>volleyball</a:t>
            </a:r>
            <a:r>
              <a:rPr lang="pl-PL" dirty="0" smtClean="0"/>
              <a:t> team </a:t>
            </a:r>
            <a:r>
              <a:rPr lang="pl-PL" dirty="0" err="1" smtClean="0"/>
              <a:t>wins</a:t>
            </a:r>
            <a:r>
              <a:rPr lang="pl-PL" dirty="0" smtClean="0"/>
              <a:t> </a:t>
            </a:r>
            <a:r>
              <a:rPr lang="pl-PL" dirty="0" err="1" smtClean="0"/>
              <a:t>lots</a:t>
            </a:r>
            <a:r>
              <a:rPr lang="pl-PL" dirty="0" smtClean="0"/>
              <a:t> of national </a:t>
            </a:r>
            <a:r>
              <a:rPr lang="pl-PL" dirty="0" err="1" smtClean="0"/>
              <a:t>competitions</a:t>
            </a:r>
            <a:r>
              <a:rPr lang="pl-PL" dirty="0" smtClean="0"/>
              <a:t>.</a:t>
            </a:r>
            <a:endParaRPr lang="pl-PL" dirty="0"/>
          </a:p>
        </p:txBody>
      </p:sp>
    </p:spTree>
  </p:cSld>
  <p:clrMapOvr>
    <a:masterClrMapping/>
  </p:clrMapOvr>
  <p:transition advTm="5000">
    <p:strip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5114932" cy="1143000"/>
          </a:xfrm>
        </p:spPr>
        <p:txBody>
          <a:bodyPr>
            <a:normAutofit fontScale="90000"/>
          </a:bodyPr>
          <a:lstStyle/>
          <a:p>
            <a:r>
              <a:rPr lang="pl-PL" dirty="0" err="1" smtClean="0"/>
              <a:t>Every</a:t>
            </a:r>
            <a:r>
              <a:rPr lang="pl-PL" dirty="0" smtClean="0"/>
              <a:t> </a:t>
            </a:r>
            <a:r>
              <a:rPr lang="pl-PL" dirty="0" err="1" smtClean="0"/>
              <a:t>year</a:t>
            </a:r>
            <a:r>
              <a:rPr lang="pl-PL" dirty="0" smtClean="0"/>
              <a:t> </a:t>
            </a:r>
            <a:r>
              <a:rPr lang="pl-PL" dirty="0" err="1" smtClean="0"/>
              <a:t>we’ve</a:t>
            </a:r>
            <a:r>
              <a:rPr lang="pl-PL" dirty="0" smtClean="0"/>
              <a:t> </a:t>
            </a:r>
            <a:r>
              <a:rPr lang="pl-PL" dirty="0" err="1" smtClean="0"/>
              <a:t>got</a:t>
            </a:r>
            <a:r>
              <a:rPr lang="pl-PL" dirty="0" smtClean="0"/>
              <a:t> a </a:t>
            </a:r>
            <a:r>
              <a:rPr lang="pl-PL" dirty="0" err="1" smtClean="0"/>
              <a:t>school</a:t>
            </a:r>
            <a:r>
              <a:rPr lang="pl-PL" dirty="0" smtClean="0"/>
              <a:t> </a:t>
            </a:r>
            <a:r>
              <a:rPr lang="pl-PL" dirty="0" err="1" smtClean="0"/>
              <a:t>festival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3074" name="Picture 2" descr="C:\Documents and Settings\xxx\Pulpit\foto\swiet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20044"/>
            <a:ext cx="7239000" cy="482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Tm="5000"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 smtClean="0"/>
              <a:t>At</a:t>
            </a:r>
            <a:r>
              <a:rPr lang="pl-PL" dirty="0" smtClean="0"/>
              <a:t> </a:t>
            </a:r>
            <a:r>
              <a:rPr lang="pl-PL" dirty="0" err="1" smtClean="0"/>
              <a:t>school</a:t>
            </a:r>
            <a:r>
              <a:rPr lang="pl-PL" dirty="0" smtClean="0"/>
              <a:t> </a:t>
            </a:r>
            <a:r>
              <a:rPr lang="pl-PL" dirty="0" err="1" smtClean="0"/>
              <a:t>festival</a:t>
            </a:r>
            <a:r>
              <a:rPr lang="pl-PL" dirty="0" smtClean="0"/>
              <a:t> we play and </a:t>
            </a:r>
            <a:r>
              <a:rPr lang="pl-PL" dirty="0" err="1" smtClean="0"/>
              <a:t>have</a:t>
            </a:r>
            <a:r>
              <a:rPr lang="pl-PL" dirty="0" smtClean="0"/>
              <a:t> </a:t>
            </a:r>
            <a:r>
              <a:rPr lang="pl-PL" dirty="0" err="1" smtClean="0"/>
              <a:t>fun</a:t>
            </a:r>
            <a:r>
              <a:rPr lang="pl-PL" dirty="0" smtClean="0"/>
              <a:t> </a:t>
            </a:r>
            <a:r>
              <a:rPr lang="pl-PL" dirty="0" err="1" smtClean="0"/>
              <a:t>all</a:t>
            </a:r>
            <a:r>
              <a:rPr lang="pl-PL" dirty="0" smtClean="0"/>
              <a:t> </a:t>
            </a:r>
            <a:r>
              <a:rPr lang="pl-PL" dirty="0" err="1" smtClean="0"/>
              <a:t>day</a:t>
            </a:r>
            <a:r>
              <a:rPr lang="pl-PL" dirty="0" smtClean="0"/>
              <a:t>. </a:t>
            </a:r>
            <a:endParaRPr lang="pl-PL" dirty="0"/>
          </a:p>
        </p:txBody>
      </p:sp>
      <p:pic>
        <p:nvPicPr>
          <p:cNvPr id="4098" name="Picture 2" descr="C:\Documents and Settings\xxx\Pulpit\foto\xc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20044"/>
            <a:ext cx="7239000" cy="482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advTm="5000"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This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my country – Poland. </a:t>
            </a:r>
            <a:endParaRPr lang="pl-PL" dirty="0"/>
          </a:p>
        </p:txBody>
      </p:sp>
      <p:sp>
        <p:nvSpPr>
          <p:cNvPr id="21514" name="AutoShape 10" descr="Znalezione obrazy dla zapytania poland map"/>
          <p:cNvSpPr>
            <a:spLocks noChangeAspect="1" noChangeArrowheads="1"/>
          </p:cNvSpPr>
          <p:nvPr/>
        </p:nvSpPr>
        <p:spPr bwMode="auto">
          <a:xfrm>
            <a:off x="155575" y="-1409700"/>
            <a:ext cx="3810000" cy="2943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1516" name="AutoShape 12" descr="Znalezione obrazy dla zapytania poland map"/>
          <p:cNvSpPr>
            <a:spLocks noChangeAspect="1" noChangeArrowheads="1"/>
          </p:cNvSpPr>
          <p:nvPr/>
        </p:nvSpPr>
        <p:spPr bwMode="auto">
          <a:xfrm>
            <a:off x="155575" y="-1409700"/>
            <a:ext cx="3810000" cy="2943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1520" name="AutoShape 16" descr="Znalezione obrazy dla zapytania poland map"/>
          <p:cNvSpPr>
            <a:spLocks noChangeAspect="1" noChangeArrowheads="1"/>
          </p:cNvSpPr>
          <p:nvPr/>
        </p:nvSpPr>
        <p:spPr bwMode="auto">
          <a:xfrm>
            <a:off x="155575" y="-1409700"/>
            <a:ext cx="3810000" cy="2943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1528" name="Picture 24" descr="Znalezione obrazy dla zapytania poland ma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000240"/>
            <a:ext cx="6295155" cy="446777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Tm="5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/>
              <a:t>THE </a:t>
            </a:r>
            <a:r>
              <a:rPr lang="pl-PL" dirty="0" err="1" smtClean="0"/>
              <a:t>end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     By Cyprian </a:t>
            </a:r>
            <a:r>
              <a:rPr lang="pl-PL" dirty="0" err="1" smtClean="0"/>
              <a:t>Tessmer</a:t>
            </a:r>
            <a:r>
              <a:rPr lang="pl-PL" dirty="0" smtClean="0"/>
              <a:t>. </a:t>
            </a:r>
            <a:endParaRPr lang="pl-PL" dirty="0"/>
          </a:p>
        </p:txBody>
      </p:sp>
    </p:spTree>
  </p:cSld>
  <p:clrMapOvr>
    <a:masterClrMapping/>
  </p:clrMapOvr>
  <p:transition advTm="6000">
    <p:split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C:\Documents and Settings\xxx\Pulpit\stats.bmp"/>
          <p:cNvPicPr>
            <a:picLocks noChangeAspect="1" noChangeArrowheads="1"/>
          </p:cNvPicPr>
          <p:nvPr/>
        </p:nvPicPr>
        <p:blipFill>
          <a:blip r:embed="rId2"/>
          <a:srcRect l="2616" r="23353" b="46366"/>
          <a:stretch>
            <a:fillRect/>
          </a:stretch>
        </p:blipFill>
        <p:spPr bwMode="auto">
          <a:xfrm>
            <a:off x="785786" y="2500306"/>
            <a:ext cx="6429420" cy="3143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The </a:t>
            </a:r>
            <a:r>
              <a:rPr lang="pl-PL" dirty="0" err="1" smtClean="0"/>
              <a:t>population</a:t>
            </a:r>
            <a:r>
              <a:rPr lang="pl-PL" dirty="0" smtClean="0"/>
              <a:t> of </a:t>
            </a:r>
            <a:r>
              <a:rPr lang="pl-PL" dirty="0" err="1" smtClean="0"/>
              <a:t>poland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about</a:t>
            </a:r>
            <a:r>
              <a:rPr lang="pl-PL" dirty="0" smtClean="0"/>
              <a:t> 38 </a:t>
            </a:r>
            <a:r>
              <a:rPr lang="pl-PL" dirty="0" err="1" smtClean="0"/>
              <a:t>million</a:t>
            </a:r>
            <a:r>
              <a:rPr lang="pl-PL" dirty="0" smtClean="0"/>
              <a:t> </a:t>
            </a:r>
            <a:r>
              <a:rPr lang="pl-PL" dirty="0" err="1" smtClean="0"/>
              <a:t>people</a:t>
            </a:r>
            <a:r>
              <a:rPr lang="pl-PL" dirty="0" smtClean="0"/>
              <a:t>. </a:t>
            </a:r>
            <a:endParaRPr lang="pl-PL" dirty="0"/>
          </a:p>
        </p:txBody>
      </p:sp>
    </p:spTree>
  </p:cSld>
  <p:clrMapOvr>
    <a:masterClrMapping/>
  </p:clrMapOvr>
  <p:transition advTm="5000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The capital city of </a:t>
            </a:r>
            <a:r>
              <a:rPr lang="pl-PL" dirty="0" err="1" smtClean="0"/>
              <a:t>poland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warsaw</a:t>
            </a:r>
            <a:r>
              <a:rPr lang="pl-PL" dirty="0" smtClean="0"/>
              <a:t>. </a:t>
            </a:r>
            <a:endParaRPr lang="pl-PL" dirty="0"/>
          </a:p>
        </p:txBody>
      </p:sp>
      <p:sp>
        <p:nvSpPr>
          <p:cNvPr id="19462" name="AutoShape 6" descr="Znalezione obrazy dla zapytania warszawa"/>
          <p:cNvSpPr>
            <a:spLocks noChangeAspect="1" noChangeArrowheads="1"/>
          </p:cNvSpPr>
          <p:nvPr/>
        </p:nvSpPr>
        <p:spPr bwMode="auto">
          <a:xfrm>
            <a:off x="155575" y="-1317625"/>
            <a:ext cx="4286250" cy="27527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9466" name="Picture 10" descr="C:\Documents and Settings\xxx\Pulpit\warsaw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3" r="53213" b="64076"/>
          <a:stretch>
            <a:fillRect/>
          </a:stretch>
        </p:blipFill>
        <p:spPr bwMode="auto">
          <a:xfrm>
            <a:off x="785786" y="1928802"/>
            <a:ext cx="6043626" cy="29829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pole tekstowe 9"/>
          <p:cNvSpPr txBox="1"/>
          <p:nvPr/>
        </p:nvSpPr>
        <p:spPr>
          <a:xfrm>
            <a:off x="1357290" y="5143512"/>
            <a:ext cx="528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This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the </a:t>
            </a:r>
            <a:r>
              <a:rPr lang="pl-PL" dirty="0" err="1" smtClean="0"/>
              <a:t>Palace</a:t>
            </a:r>
            <a:r>
              <a:rPr lang="pl-PL" dirty="0" smtClean="0"/>
              <a:t> of </a:t>
            </a:r>
            <a:r>
              <a:rPr lang="pl-PL" dirty="0" err="1" smtClean="0"/>
              <a:t>Culture</a:t>
            </a:r>
            <a:r>
              <a:rPr lang="pl-PL" dirty="0" smtClean="0"/>
              <a:t> and Science              –the most </a:t>
            </a:r>
            <a:r>
              <a:rPr lang="pl-PL" dirty="0" err="1" smtClean="0"/>
              <a:t>famous</a:t>
            </a:r>
            <a:r>
              <a:rPr lang="pl-PL" dirty="0" smtClean="0"/>
              <a:t> </a:t>
            </a:r>
            <a:r>
              <a:rPr lang="pl-PL" dirty="0" err="1" smtClean="0"/>
              <a:t>landmark</a:t>
            </a:r>
            <a:r>
              <a:rPr lang="pl-PL" dirty="0" smtClean="0"/>
              <a:t> of Warsaw. </a:t>
            </a:r>
            <a:endParaRPr lang="pl-PL" dirty="0"/>
          </a:p>
        </p:txBody>
      </p:sp>
    </p:spTree>
  </p:cSld>
  <p:clrMapOvr>
    <a:masterClrMapping/>
  </p:clrMapOvr>
  <p:transition advTm="5000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 smtClean="0"/>
              <a:t>This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the </a:t>
            </a:r>
            <a:r>
              <a:rPr lang="pl-PL" dirty="0" smtClean="0"/>
              <a:t>royal </a:t>
            </a:r>
            <a:r>
              <a:rPr lang="pl-PL" dirty="0" err="1" smtClean="0"/>
              <a:t>castle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wawel</a:t>
            </a:r>
            <a:r>
              <a:rPr lang="pl-PL" dirty="0" smtClean="0"/>
              <a:t> (</a:t>
            </a:r>
            <a:r>
              <a:rPr lang="pl-PL" dirty="0" err="1" smtClean="0"/>
              <a:t>krakow</a:t>
            </a:r>
            <a:r>
              <a:rPr lang="pl-PL" dirty="0" smtClean="0"/>
              <a:t>).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42950" y="1813719"/>
            <a:ext cx="6667500" cy="44386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Tm="5000">
    <p:cut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this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smtClean="0"/>
              <a:t>the </a:t>
            </a:r>
            <a:r>
              <a:rPr lang="pl-PL" dirty="0" err="1" smtClean="0"/>
              <a:t>crane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gdańsk</a:t>
            </a:r>
            <a:r>
              <a:rPr lang="pl-PL" dirty="0" smtClean="0"/>
              <a:t>. </a:t>
            </a:r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357430"/>
            <a:ext cx="5786478" cy="3836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2000240"/>
            <a:ext cx="3500430" cy="46654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2714620"/>
            <a:ext cx="5072098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The </a:t>
            </a:r>
            <a:r>
              <a:rPr lang="pl-PL" dirty="0" err="1" smtClean="0"/>
              <a:t>Sigismund’s</a:t>
            </a:r>
            <a:r>
              <a:rPr lang="pl-PL" dirty="0" smtClean="0"/>
              <a:t> </a:t>
            </a:r>
            <a:r>
              <a:rPr lang="pl-PL" dirty="0" err="1" smtClean="0"/>
              <a:t>column</a:t>
            </a:r>
            <a:r>
              <a:rPr lang="pl-PL" dirty="0" smtClean="0"/>
              <a:t> </a:t>
            </a:r>
            <a:r>
              <a:rPr lang="pl-PL" dirty="0" err="1" smtClean="0"/>
              <a:t>located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the </a:t>
            </a:r>
            <a:r>
              <a:rPr lang="pl-PL" dirty="0" err="1" smtClean="0"/>
              <a:t>middle</a:t>
            </a:r>
            <a:r>
              <a:rPr lang="pl-PL" dirty="0" smtClean="0"/>
              <a:t> of </a:t>
            </a:r>
            <a:r>
              <a:rPr lang="pl-PL" dirty="0" err="1" smtClean="0"/>
              <a:t>warsaw</a:t>
            </a:r>
            <a:r>
              <a:rPr lang="pl-PL" dirty="0" smtClean="0"/>
              <a:t> </a:t>
            </a:r>
            <a:br>
              <a:rPr lang="pl-PL" dirty="0" smtClean="0"/>
            </a:br>
            <a:r>
              <a:rPr lang="pl-PL" dirty="0" err="1" smtClean="0"/>
              <a:t>reminds</a:t>
            </a:r>
            <a:r>
              <a:rPr lang="pl-PL" dirty="0" smtClean="0"/>
              <a:t> </a:t>
            </a:r>
            <a:r>
              <a:rPr lang="pl-PL" dirty="0" err="1" smtClean="0"/>
              <a:t>us</a:t>
            </a:r>
            <a:r>
              <a:rPr lang="pl-PL" dirty="0" smtClean="0"/>
              <a:t> of </a:t>
            </a:r>
            <a:r>
              <a:rPr lang="pl-PL" dirty="0" smtClean="0"/>
              <a:t>the king of </a:t>
            </a:r>
            <a:br>
              <a:rPr lang="pl-PL" dirty="0" smtClean="0"/>
            </a:br>
            <a:r>
              <a:rPr lang="pl-PL" dirty="0" err="1" smtClean="0"/>
              <a:t>poland</a:t>
            </a:r>
            <a:r>
              <a:rPr lang="pl-PL" dirty="0" smtClean="0"/>
              <a:t> –</a:t>
            </a:r>
            <a:r>
              <a:rPr lang="pl-PL" dirty="0" err="1" smtClean="0"/>
              <a:t>sigismund</a:t>
            </a:r>
            <a:r>
              <a:rPr lang="pl-PL" dirty="0" smtClean="0"/>
              <a:t> the third.</a:t>
            </a:r>
            <a:endParaRPr lang="pl-PL" dirty="0"/>
          </a:p>
        </p:txBody>
      </p:sp>
    </p:spTree>
  </p:cSld>
  <p:clrMapOvr>
    <a:masterClrMapping/>
  </p:clrMapOvr>
  <p:transition advTm="5000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857496"/>
            <a:ext cx="6953280" cy="38300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1643050"/>
            <a:ext cx="7786742" cy="164307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Powązki </a:t>
            </a:r>
            <a:r>
              <a:rPr lang="pl-PL" dirty="0" err="1" smtClean="0"/>
              <a:t>cemetery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the most </a:t>
            </a:r>
            <a:r>
              <a:rPr lang="pl-PL" dirty="0" err="1" smtClean="0"/>
              <a:t>famous</a:t>
            </a:r>
            <a:r>
              <a:rPr lang="pl-PL" dirty="0" smtClean="0"/>
              <a:t> </a:t>
            </a:r>
            <a:r>
              <a:rPr lang="pl-PL" dirty="0" err="1" smtClean="0"/>
              <a:t>polish</a:t>
            </a:r>
            <a:r>
              <a:rPr lang="pl-PL" dirty="0" smtClean="0"/>
              <a:t> </a:t>
            </a:r>
            <a:r>
              <a:rPr lang="pl-PL" dirty="0" err="1" smtClean="0"/>
              <a:t>graveyard</a:t>
            </a:r>
            <a:r>
              <a:rPr lang="pl-PL" dirty="0" smtClean="0"/>
              <a:t>. </a:t>
            </a:r>
            <a:r>
              <a:rPr lang="pl-PL" dirty="0" err="1" smtClean="0"/>
              <a:t>Stanislaw</a:t>
            </a:r>
            <a:r>
              <a:rPr lang="pl-PL" dirty="0" smtClean="0"/>
              <a:t> </a:t>
            </a:r>
            <a:r>
              <a:rPr lang="pl-PL" dirty="0" err="1" smtClean="0"/>
              <a:t>moniuszko</a:t>
            </a:r>
            <a:r>
              <a:rPr lang="pl-PL" dirty="0" smtClean="0"/>
              <a:t>, </a:t>
            </a:r>
            <a:r>
              <a:rPr lang="pl-PL" dirty="0" smtClean="0"/>
              <a:t> </a:t>
            </a:r>
            <a:r>
              <a:rPr lang="pl-PL" dirty="0" smtClean="0"/>
              <a:t>             </a:t>
            </a:r>
            <a:br>
              <a:rPr lang="pl-PL" dirty="0" smtClean="0"/>
            </a:br>
            <a:r>
              <a:rPr lang="pl-PL" dirty="0" smtClean="0"/>
              <a:t>a </a:t>
            </a:r>
            <a:r>
              <a:rPr lang="pl-PL" dirty="0" err="1" smtClean="0"/>
              <a:t>composer</a:t>
            </a:r>
            <a:r>
              <a:rPr lang="pl-PL" dirty="0" smtClean="0"/>
              <a:t>, and </a:t>
            </a:r>
            <a:r>
              <a:rPr lang="pl-PL" dirty="0" err="1" smtClean="0"/>
              <a:t>wladyslaw</a:t>
            </a:r>
            <a:r>
              <a:rPr lang="pl-PL" dirty="0" smtClean="0"/>
              <a:t> </a:t>
            </a:r>
            <a:r>
              <a:rPr lang="pl-PL" dirty="0" err="1" smtClean="0"/>
              <a:t>reymont</a:t>
            </a:r>
            <a:r>
              <a:rPr lang="pl-PL" dirty="0" smtClean="0"/>
              <a:t>, a </a:t>
            </a:r>
            <a:r>
              <a:rPr lang="pl-PL" dirty="0" err="1" smtClean="0"/>
              <a:t>writer</a:t>
            </a:r>
            <a:r>
              <a:rPr lang="pl-PL" dirty="0" smtClean="0"/>
              <a:t>, </a:t>
            </a:r>
            <a:r>
              <a:rPr lang="pl-PL" dirty="0" err="1" smtClean="0"/>
              <a:t>are</a:t>
            </a:r>
            <a:r>
              <a:rPr lang="pl-PL" dirty="0" smtClean="0"/>
              <a:t> </a:t>
            </a:r>
            <a:r>
              <a:rPr lang="pl-PL" dirty="0" err="1" smtClean="0"/>
              <a:t>buried</a:t>
            </a:r>
            <a:r>
              <a:rPr lang="pl-PL" dirty="0" smtClean="0"/>
              <a:t> </a:t>
            </a:r>
            <a:r>
              <a:rPr lang="pl-PL" dirty="0" err="1" smtClean="0"/>
              <a:t>here</a:t>
            </a:r>
            <a:r>
              <a:rPr lang="pl-PL" dirty="0" smtClean="0"/>
              <a:t>.</a:t>
            </a:r>
            <a:r>
              <a:rPr lang="pl-PL" dirty="0" smtClean="0"/>
              <a:t> </a:t>
            </a:r>
            <a:endParaRPr lang="pl-PL" dirty="0"/>
          </a:p>
        </p:txBody>
      </p:sp>
    </p:spTree>
  </p:cSld>
  <p:clrMapOvr>
    <a:masterClrMapping/>
  </p:clrMapOvr>
  <p:transition advTm="5000">
    <p:spli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04" y="428604"/>
            <a:ext cx="4388812" cy="484663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5429264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err="1" smtClean="0"/>
              <a:t>This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Friderick</a:t>
            </a:r>
            <a:r>
              <a:rPr lang="pl-PL" dirty="0" smtClean="0"/>
              <a:t> </a:t>
            </a:r>
            <a:r>
              <a:rPr lang="pl-PL" dirty="0" err="1" smtClean="0"/>
              <a:t>chopin</a:t>
            </a:r>
            <a:r>
              <a:rPr lang="pl-PL" dirty="0" smtClean="0"/>
              <a:t>, one of the most </a:t>
            </a:r>
            <a:r>
              <a:rPr lang="pl-PL" dirty="0" err="1" smtClean="0"/>
              <a:t>famous</a:t>
            </a:r>
            <a:r>
              <a:rPr lang="pl-PL" dirty="0" smtClean="0"/>
              <a:t> </a:t>
            </a:r>
            <a:r>
              <a:rPr lang="pl-PL" dirty="0" err="1" smtClean="0"/>
              <a:t>composers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the </a:t>
            </a:r>
            <a:r>
              <a:rPr lang="pl-PL" dirty="0" err="1" smtClean="0"/>
              <a:t>world</a:t>
            </a:r>
            <a:r>
              <a:rPr lang="pl-PL" dirty="0" smtClean="0"/>
              <a:t>. He </a:t>
            </a:r>
            <a:r>
              <a:rPr lang="pl-PL" dirty="0" err="1" smtClean="0"/>
              <a:t>created</a:t>
            </a:r>
            <a:r>
              <a:rPr lang="pl-PL" dirty="0" smtClean="0"/>
              <a:t> </a:t>
            </a:r>
            <a:r>
              <a:rPr lang="pl-PL" dirty="0" err="1" smtClean="0"/>
              <a:t>beautiful</a:t>
            </a:r>
            <a:r>
              <a:rPr lang="pl-PL" dirty="0" smtClean="0"/>
              <a:t> </a:t>
            </a:r>
            <a:r>
              <a:rPr lang="pl-PL" dirty="0" err="1" smtClean="0"/>
              <a:t>mazurkas</a:t>
            </a:r>
            <a:r>
              <a:rPr lang="pl-PL" dirty="0" smtClean="0"/>
              <a:t> and </a:t>
            </a:r>
            <a:r>
              <a:rPr lang="pl-PL" dirty="0" err="1" smtClean="0"/>
              <a:t>polonaises</a:t>
            </a:r>
            <a:r>
              <a:rPr lang="pl-PL" dirty="0" smtClean="0"/>
              <a:t>. </a:t>
            </a:r>
            <a:endParaRPr lang="pl-PL" dirty="0"/>
          </a:p>
        </p:txBody>
      </p:sp>
    </p:spTree>
  </p:cSld>
  <p:clrMapOvr>
    <a:masterClrMapping/>
  </p:clrMapOvr>
  <p:transition advTm="5000">
    <p:wipe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gaty">
  <a:themeElements>
    <a:clrScheme name="Bogaty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Bogaty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ogaty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258</TotalTime>
  <Words>227</Words>
  <Application>Microsoft Office PowerPoint</Application>
  <PresentationFormat>Pokaz na ekranie (4:3)</PresentationFormat>
  <Paragraphs>24</Paragraphs>
  <Slides>20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Bogaty</vt:lpstr>
      <vt:lpstr>Pretty poland</vt:lpstr>
      <vt:lpstr>This is my country – Poland. </vt:lpstr>
      <vt:lpstr>The population of poland is about 38 million people. </vt:lpstr>
      <vt:lpstr>The capital city of poland is warsaw. </vt:lpstr>
      <vt:lpstr>This is the royal castle in wawel (krakow).</vt:lpstr>
      <vt:lpstr>this is the crane in gdańsk. </vt:lpstr>
      <vt:lpstr>The Sigismund’s column located in the middle of warsaw  reminds us of the king of  poland –sigismund the third.</vt:lpstr>
      <vt:lpstr>Powązki cemetery is the most famous polish graveyard. Stanislaw moniuszko,                a composer, and wladyslaw reymont, a writer, are buried here. </vt:lpstr>
      <vt:lpstr>  This is Friderick chopin, one of the most famous composers in the world. He created beautiful mazurkas and polonaises. </vt:lpstr>
      <vt:lpstr>Maria Skłodowska-curie has been awarded two noble prizes in physics and chemistry. She discovered two new elements –Polonium and radium. </vt:lpstr>
      <vt:lpstr>Nicolaus Copernicus formulated the heliocentric theory, according to which the earth orbits the sun.</vt:lpstr>
      <vt:lpstr>my home town –Grudziądz. </vt:lpstr>
      <vt:lpstr>The Klimek tower was destroyed in the second world war  and rebuilt in 2014. It’s a popular tourist attraction.   </vt:lpstr>
      <vt:lpstr>This is post-jesuit church. It’s from the baroque era.</vt:lpstr>
      <vt:lpstr>And this is our school               –school number 5.</vt:lpstr>
      <vt:lpstr>We’ve got a gym where we do sport and play football or volleyball.</vt:lpstr>
      <vt:lpstr>Our volleyball team wins lots of national competitions.</vt:lpstr>
      <vt:lpstr>Every year we’ve got a school festival.</vt:lpstr>
      <vt:lpstr>At school festival we play and have fun all day. </vt:lpstr>
      <vt:lpstr>THE end.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pc</dc:creator>
  <cp:lastModifiedBy>pc</cp:lastModifiedBy>
  <cp:revision>29</cp:revision>
  <dcterms:created xsi:type="dcterms:W3CDTF">2019-09-28T15:20:54Z</dcterms:created>
  <dcterms:modified xsi:type="dcterms:W3CDTF">2019-10-14T08:57:27Z</dcterms:modified>
</cp:coreProperties>
</file>