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07BA8-1DB2-4639-ACF2-B056D81ED50D}" v="296" dt="2021-03-07T11:02:06.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9AF144-B323-4B10-AA53-9A0342D79798}"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43969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0184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80033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9AF144-B323-4B10-AA53-9A0342D79798}"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6625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9AF144-B323-4B10-AA53-9A0342D79798}" type="datetimeFigureOut">
              <a:rPr lang="en-US" smtClean="0"/>
              <a:t>3/7/2021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2389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9AF144-B323-4B10-AA53-9A0342D79798}"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196858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AF144-B323-4B10-AA53-9A0342D79798}" type="datetimeFigureOut">
              <a:rPr lang="en-US" smtClean="0"/>
              <a:t>3/7/2021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7987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9AF144-B323-4B10-AA53-9A0342D79798}" type="datetimeFigureOut">
              <a:rPr lang="en-US" smtClean="0"/>
              <a:t>3/7/2021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95169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AF144-B323-4B10-AA53-9A0342D79798}" type="datetimeFigureOut">
              <a:rPr lang="en-US" smtClean="0"/>
              <a:t>3/7/2021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324408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99270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F144-B323-4B10-AA53-9A0342D79798}" type="datetimeFigureOut">
              <a:rPr lang="en-US" smtClean="0"/>
              <a:t>3/7/2021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C16B3-59DC-47CF-B349-B1B489930895}" type="slidenum">
              <a:rPr lang="en-US" smtClean="0"/>
              <a:t>‹#›</a:t>
            </a:fld>
            <a:endParaRPr lang="en-US"/>
          </a:p>
        </p:txBody>
      </p:sp>
    </p:spTree>
    <p:extLst>
      <p:ext uri="{BB962C8B-B14F-4D97-AF65-F5344CB8AC3E}">
        <p14:creationId xmlns:p14="http://schemas.microsoft.com/office/powerpoint/2010/main" val="257492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AF144-B323-4B10-AA53-9A0342D79798}" type="datetimeFigureOut">
              <a:rPr lang="en-US" smtClean="0"/>
              <a:t>3/7/2021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C16B3-59DC-47CF-B349-B1B489930895}" type="slidenum">
              <a:rPr lang="en-US" smtClean="0"/>
              <a:t>‹#›</a:t>
            </a:fld>
            <a:endParaRPr lang="en-US"/>
          </a:p>
        </p:txBody>
      </p:sp>
    </p:spTree>
    <p:extLst>
      <p:ext uri="{BB962C8B-B14F-4D97-AF65-F5344CB8AC3E}">
        <p14:creationId xmlns:p14="http://schemas.microsoft.com/office/powerpoint/2010/main" val="1245794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asketball on the hardwood of an indoor court">
            <a:extLst>
              <a:ext uri="{FF2B5EF4-FFF2-40B4-BE49-F238E27FC236}">
                <a16:creationId xmlns:a16="http://schemas.microsoft.com/office/drawing/2014/main" id="{EB0A6019-8788-4771-B405-B1FB39646C01}"/>
              </a:ext>
            </a:extLst>
          </p:cNvPr>
          <p:cNvPicPr>
            <a:picLocks noChangeAspect="1"/>
          </p:cNvPicPr>
          <p:nvPr/>
        </p:nvPicPr>
        <p:blipFill rotWithShape="1">
          <a:blip r:embed="rId2"/>
          <a:srcRect t="15605" r="-2" b="-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          </a:t>
            </a:r>
            <a:r>
              <a:rPr lang="en-US" sz="3600" b="1" dirty="0">
                <a:solidFill>
                  <a:schemeClr val="tx1">
                    <a:lumMod val="65000"/>
                    <a:lumOff val="35000"/>
                  </a:schemeClr>
                </a:solidFill>
              </a:rPr>
              <a:t>Team games</a:t>
            </a:r>
            <a:endParaRPr lang="en-US" sz="3600" b="1">
              <a:solidFill>
                <a:schemeClr val="tx1">
                  <a:lumMod val="65000"/>
                  <a:lumOff val="35000"/>
                </a:schemeClr>
              </a:solidFill>
              <a:cs typeface="Calibri Light"/>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7864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8514-7460-463A-8D34-10F74E731F06}"/>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               </a:t>
            </a:r>
            <a:r>
              <a:rPr lang="en-US" sz="4400" b="1" dirty="0"/>
              <a:t>Tag</a:t>
            </a:r>
            <a:endParaRPr lang="en-US" sz="4400" b="1">
              <a:cs typeface="Calibri Light"/>
            </a:endParaRPr>
          </a:p>
        </p:txBody>
      </p:sp>
      <p:pic>
        <p:nvPicPr>
          <p:cNvPr id="5" name="Picture 5">
            <a:extLst>
              <a:ext uri="{FF2B5EF4-FFF2-40B4-BE49-F238E27FC236}">
                <a16:creationId xmlns:a16="http://schemas.microsoft.com/office/drawing/2014/main" id="{312D54D8-8662-45DD-941B-03C4B3CBE27F}"/>
              </a:ext>
            </a:extLst>
          </p:cNvPr>
          <p:cNvPicPr>
            <a:picLocks noGrp="1" noChangeAspect="1"/>
          </p:cNvPicPr>
          <p:nvPr>
            <p:ph type="pic" idx="1"/>
          </p:nvPr>
        </p:nvPicPr>
        <p:blipFill rotWithShape="1">
          <a:blip r:embed="rId2"/>
          <a:srcRect t="2880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E28D7F3A-EF97-4A34-9D76-D990D9F6B430}"/>
              </a:ext>
            </a:extLst>
          </p:cNvPr>
          <p:cNvSpPr>
            <a:spLocks noGrp="1"/>
          </p:cNvSpPr>
          <p:nvPr>
            <p:ph type="body" sz="half" idx="2"/>
          </p:nvPr>
        </p:nvSpPr>
        <p:spPr>
          <a:xfrm>
            <a:off x="4223982" y="3752850"/>
            <a:ext cx="7485413" cy="2452687"/>
          </a:xfrm>
        </p:spPr>
        <p:txBody>
          <a:bodyPr vert="horz" lIns="91440" tIns="45720" rIns="91440" bIns="45720" rtlCol="0" anchor="ctr">
            <a:normAutofit/>
          </a:bodyPr>
          <a:lstStyle/>
          <a:p>
            <a:pPr indent="-228600">
              <a:buFont typeface="Arial" panose="020B0604020202020204" pitchFamily="34" charset="0"/>
              <a:buChar char="•"/>
            </a:pPr>
            <a:r>
              <a:rPr lang="en-US" sz="2400" dirty="0"/>
              <a:t>Tick ​​or chased, chased - a children's movement game in which one person (called a tag) has to touch any of the other people participating in the game. The touched person becomes a tag, and the previous </a:t>
            </a:r>
            <a:r>
              <a:rPr lang="en-US" sz="2400" dirty="0" err="1"/>
              <a:t>berek</a:t>
            </a:r>
            <a:r>
              <a:rPr lang="en-US" sz="2400" dirty="0"/>
              <a:t> becomes an ordinary participant in the game. Any number of people can take part in the game.</a:t>
            </a:r>
            <a:endParaRPr lang="en-US" sz="2400" dirty="0">
              <a:cs typeface="Calibri"/>
            </a:endParaRPr>
          </a:p>
        </p:txBody>
      </p:sp>
    </p:spTree>
    <p:extLst>
      <p:ext uri="{BB962C8B-B14F-4D97-AF65-F5344CB8AC3E}">
        <p14:creationId xmlns:p14="http://schemas.microsoft.com/office/powerpoint/2010/main" val="3782114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28075-37A2-4CC6-9A95-AEC5A5CA1E72}"/>
              </a:ext>
            </a:extLst>
          </p:cNvPr>
          <p:cNvSpPr>
            <a:spLocks noGrp="1"/>
          </p:cNvSpPr>
          <p:nvPr>
            <p:ph type="title"/>
          </p:nvPr>
        </p:nvSpPr>
        <p:spPr>
          <a:xfrm>
            <a:off x="841247" y="474146"/>
            <a:ext cx="10515593" cy="1197864"/>
          </a:xfrm>
        </p:spPr>
        <p:txBody>
          <a:bodyPr vert="horz" lIns="91440" tIns="45720" rIns="91440" bIns="45720" rtlCol="0" anchor="ctr">
            <a:normAutofit/>
          </a:bodyPr>
          <a:lstStyle/>
          <a:p>
            <a:r>
              <a:rPr lang="en-US" sz="4400"/>
              <a:t>Hammer</a:t>
            </a:r>
          </a:p>
        </p:txBody>
      </p:sp>
      <p:sp>
        <p:nvSpPr>
          <p:cNvPr id="12"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D331E75D-AB6C-4C6B-987A-0933A038E797}"/>
              </a:ext>
            </a:extLst>
          </p:cNvPr>
          <p:cNvPicPr>
            <a:picLocks noGrp="1" noChangeAspect="1"/>
          </p:cNvPicPr>
          <p:nvPr>
            <p:ph type="pic" idx="1"/>
          </p:nvPr>
        </p:nvPicPr>
        <p:blipFill rotWithShape="1">
          <a:blip r:embed="rId2"/>
          <a:srcRect l="10598" r="14899" b="-1"/>
          <a:stretch/>
        </p:blipFill>
        <p:spPr>
          <a:xfrm>
            <a:off x="835153" y="2002117"/>
            <a:ext cx="6215794" cy="4171569"/>
          </a:xfrm>
          <a:prstGeom prst="rect">
            <a:avLst/>
          </a:prstGeom>
        </p:spPr>
      </p:pic>
      <p:sp>
        <p:nvSpPr>
          <p:cNvPr id="4" name="Text Placeholder 3">
            <a:extLst>
              <a:ext uri="{FF2B5EF4-FFF2-40B4-BE49-F238E27FC236}">
                <a16:creationId xmlns:a16="http://schemas.microsoft.com/office/drawing/2014/main" id="{F64074CC-C9AE-4562-8C7B-F40DA31D7DBC}"/>
              </a:ext>
            </a:extLst>
          </p:cNvPr>
          <p:cNvSpPr>
            <a:spLocks noGrp="1"/>
          </p:cNvSpPr>
          <p:nvPr>
            <p:ph type="body" sz="half" idx="2"/>
          </p:nvPr>
        </p:nvSpPr>
        <p:spPr>
          <a:xfrm>
            <a:off x="7317654" y="1568257"/>
            <a:ext cx="4556769" cy="4315342"/>
          </a:xfrm>
        </p:spPr>
        <p:txBody>
          <a:bodyPr vert="horz" lIns="91440" tIns="45720" rIns="91440" bIns="45720" rtlCol="0" anchor="ctr">
            <a:noAutofit/>
          </a:bodyPr>
          <a:lstStyle/>
          <a:p>
            <a:pPr indent="-228600">
              <a:buFont typeface="Arial" panose="020B0604020202020204" pitchFamily="34" charset="0"/>
              <a:buChar char="•"/>
            </a:pPr>
            <a:r>
              <a:rPr lang="en-US" sz="1800" dirty="0"/>
              <a:t>Two contestants are randomly selected as takers who stand facing each other at the ends of the terrain. The rest of the game participants stand between them in the middle of the area.
The takers throw the ball towards each other in such a way that the ball hits the participants in the center of the area, "knocking" them. The "beaten" participant is eliminated from the game. If the participant catches the ball and does not release it, he enters the position of the batter who has just thrown the ball and the batter enters.
Participants can run away from the "capture" only in the predetermined area. A "tapping" does not count when the ball bounces off the ground before it has hit a participant, or a participant is hit but the ball is caught by another participant before it touches the ground. The fun continues until the beaters "beat" all participants.
</a:t>
            </a:r>
            <a:br>
              <a:rPr lang="en-US" sz="1800" dirty="0"/>
            </a:br>
            <a:endParaRPr lang="en-US" sz="1800" dirty="0">
              <a:cs typeface="Calibri"/>
            </a:endParaRPr>
          </a:p>
        </p:txBody>
      </p:sp>
    </p:spTree>
    <p:extLst>
      <p:ext uri="{BB962C8B-B14F-4D97-AF65-F5344CB8AC3E}">
        <p14:creationId xmlns:p14="http://schemas.microsoft.com/office/powerpoint/2010/main" val="1549812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8FB06-E66D-41B7-B12D-1CD1DB0A2E00}"/>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Hide and seek</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5689155-684D-40D3-9609-C441C4B3F8A4}"/>
              </a:ext>
            </a:extLst>
          </p:cNvPr>
          <p:cNvSpPr>
            <a:spLocks noGrp="1"/>
          </p:cNvSpPr>
          <p:nvPr>
            <p:ph type="body" sz="half" idx="2"/>
          </p:nvPr>
        </p:nvSpPr>
        <p:spPr>
          <a:xfrm>
            <a:off x="640080" y="2872899"/>
            <a:ext cx="4243589" cy="3320668"/>
          </a:xfrm>
        </p:spPr>
        <p:txBody>
          <a:bodyPr vert="horz" lIns="91440" tIns="45720" rIns="91440" bIns="45720" rtlCol="0">
            <a:normAutofit/>
          </a:bodyPr>
          <a:lstStyle/>
          <a:p>
            <a:pPr indent="-228600">
              <a:buFont typeface="Arial" panose="020B0604020202020204" pitchFamily="34" charset="0"/>
              <a:buChar char="•"/>
            </a:pPr>
            <a:r>
              <a:rPr lang="en-US" sz="2200"/>
              <a:t>Hide and seek - a game for children, consisting in looking for each other on a previously designated area. One of the extensive variations of this game is stalking..</a:t>
            </a:r>
          </a:p>
        </p:txBody>
      </p:sp>
      <p:pic>
        <p:nvPicPr>
          <p:cNvPr id="5" name="Picture 5">
            <a:extLst>
              <a:ext uri="{FF2B5EF4-FFF2-40B4-BE49-F238E27FC236}">
                <a16:creationId xmlns:a16="http://schemas.microsoft.com/office/drawing/2014/main" id="{978A09C6-3FF4-4C7C-9111-FD8646D7C031}"/>
              </a:ext>
            </a:extLst>
          </p:cNvPr>
          <p:cNvPicPr>
            <a:picLocks noGrp="1" noChangeAspect="1"/>
          </p:cNvPicPr>
          <p:nvPr>
            <p:ph type="pic" idx="1"/>
          </p:nvPr>
        </p:nvPicPr>
        <p:blipFill rotWithShape="1">
          <a:blip r:embed="rId2"/>
          <a:srcRect l="21414" r="21414"/>
          <a:stretch/>
        </p:blipFill>
        <p:spPr>
          <a:xfrm>
            <a:off x="5225438" y="-158141"/>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2331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D936AC-B508-4F65-9BBF-2FA9994C156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a:t>Jumping gum</a:t>
            </a:r>
          </a:p>
        </p:txBody>
      </p:sp>
      <p:sp>
        <p:nvSpPr>
          <p:cNvPr id="4" name="Text Placeholder 3">
            <a:extLst>
              <a:ext uri="{FF2B5EF4-FFF2-40B4-BE49-F238E27FC236}">
                <a16:creationId xmlns:a16="http://schemas.microsoft.com/office/drawing/2014/main" id="{E4D91C20-49B2-42C6-B0C3-EEB2BC0BC9BC}"/>
              </a:ext>
            </a:extLst>
          </p:cNvPr>
          <p:cNvSpPr>
            <a:spLocks noGrp="1"/>
          </p:cNvSpPr>
          <p:nvPr>
            <p:ph type="body" sz="half" idx="2"/>
          </p:nvPr>
        </p:nvSpPr>
        <p:spPr>
          <a:xfrm>
            <a:off x="836680" y="2405067"/>
            <a:ext cx="6002110" cy="3729034"/>
          </a:xfrm>
        </p:spPr>
        <p:txBody>
          <a:bodyPr vert="horz" lIns="91440" tIns="45720" rIns="91440" bIns="45720" rtlCol="0">
            <a:normAutofit/>
          </a:bodyPr>
          <a:lstStyle/>
          <a:p>
            <a:pPr indent="-228600">
              <a:buFont typeface="Arial" panose="020B0604020202020204" pitchFamily="34" charset="0"/>
              <a:buChar char="•"/>
            </a:pPr>
            <a:r>
              <a:rPr lang="en-US" sz="2000"/>
              <a:t>There are many ways to play jumping rubber. You can adopt certain rules or make up your own. One of the most popular games is "Dozens". If someone passes all the figures by jumping over a jumping rubber suspended at the ankle level, then it is raised to the knee level, and then to the hip height.</a:t>
            </a:r>
          </a:p>
        </p:txBody>
      </p:sp>
      <p:pic>
        <p:nvPicPr>
          <p:cNvPr id="5" name="Picture 5">
            <a:extLst>
              <a:ext uri="{FF2B5EF4-FFF2-40B4-BE49-F238E27FC236}">
                <a16:creationId xmlns:a16="http://schemas.microsoft.com/office/drawing/2014/main" id="{045AB5EB-C47A-4E58-B9EA-D559B5C36C7E}"/>
              </a:ext>
            </a:extLst>
          </p:cNvPr>
          <p:cNvPicPr>
            <a:picLocks noGrp="1" noChangeAspect="1"/>
          </p:cNvPicPr>
          <p:nvPr>
            <p:ph type="pic" idx="1"/>
          </p:nvPr>
        </p:nvPicPr>
        <p:blipFill rotWithShape="1">
          <a:blip r:embed="rId2"/>
          <a:srcRect r="3" b="2817"/>
          <a:stretch/>
        </p:blipFill>
        <p:spPr>
          <a:xfrm>
            <a:off x="7199440" y="10"/>
            <a:ext cx="4992560" cy="6857990"/>
          </a:xfrm>
          <a:prstGeom prst="rect">
            <a:avLst/>
          </a:prstGeom>
          <a:effectLst/>
        </p:spPr>
      </p:pic>
    </p:spTree>
    <p:extLst>
      <p:ext uri="{BB962C8B-B14F-4D97-AF65-F5344CB8AC3E}">
        <p14:creationId xmlns:p14="http://schemas.microsoft.com/office/powerpoint/2010/main" val="1365316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5" name="Picture 5">
            <a:extLst>
              <a:ext uri="{FF2B5EF4-FFF2-40B4-BE49-F238E27FC236}">
                <a16:creationId xmlns:a16="http://schemas.microsoft.com/office/drawing/2014/main" id="{EAA57EBD-5BCA-44A2-862C-F14CBB0CB63E}"/>
              </a:ext>
            </a:extLst>
          </p:cNvPr>
          <p:cNvPicPr>
            <a:picLocks noGrp="1" noChangeAspect="1"/>
          </p:cNvPicPr>
          <p:nvPr>
            <p:ph type="pic" idx="1"/>
          </p:nvPr>
        </p:nvPicPr>
        <p:blipFill rotWithShape="1">
          <a:blip r:embed="rId3">
            <a:alphaModFix/>
          </a:blip>
          <a:srcRect l="13262" r="16811"/>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766BA015-E7D5-4D79-8338-F87450AE715F}"/>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4400">
                <a:solidFill>
                  <a:srgbClr val="000000"/>
                </a:solidFill>
              </a:rPr>
              <a:t>Capture the flag</a:t>
            </a:r>
          </a:p>
        </p:txBody>
      </p:sp>
      <p:sp>
        <p:nvSpPr>
          <p:cNvPr id="4" name="Text Placeholder 3">
            <a:extLst>
              <a:ext uri="{FF2B5EF4-FFF2-40B4-BE49-F238E27FC236}">
                <a16:creationId xmlns:a16="http://schemas.microsoft.com/office/drawing/2014/main" id="{888CFA2F-9119-49B5-8CA4-C729C637826C}"/>
              </a:ext>
            </a:extLst>
          </p:cNvPr>
          <p:cNvSpPr>
            <a:spLocks noGrp="1"/>
          </p:cNvSpPr>
          <p:nvPr>
            <p:ph type="body" sz="half" idx="2"/>
          </p:nvPr>
        </p:nvSpPr>
        <p:spPr>
          <a:xfrm>
            <a:off x="804997" y="2272143"/>
            <a:ext cx="4706803" cy="3788830"/>
          </a:xfrm>
        </p:spPr>
        <p:txBody>
          <a:bodyPr vert="horz" lIns="91440" tIns="45720" rIns="91440" bIns="45720" rtlCol="0" anchor="ctr">
            <a:noAutofit/>
          </a:bodyPr>
          <a:lstStyle/>
          <a:p>
            <a:pPr indent="-228600">
              <a:buFont typeface="Arial" panose="020B0604020202020204" pitchFamily="34" charset="0"/>
              <a:buChar char="•"/>
            </a:pPr>
            <a:r>
              <a:rPr lang="en-US" sz="2000" dirty="0">
                <a:solidFill>
                  <a:srgbClr val="000000"/>
                </a:solidFill>
              </a:rPr>
              <a:t>Field Game "Capture the Flag"
</a:t>
            </a:r>
            <a:r>
              <a:rPr lang="en-US" sz="2000">
                <a:solidFill>
                  <a:srgbClr val="000000"/>
                </a:solidFill>
              </a:rPr>
              <a:t>     Now for a game in the woods. I will give you how the game should be played.</a:t>
            </a:r>
            <a:endParaRPr lang="en-US" sz="2000" dirty="0">
              <a:solidFill>
                <a:srgbClr val="000000"/>
              </a:solidFill>
              <a:cs typeface="Calibri"/>
            </a:endParaRPr>
          </a:p>
          <a:p>
            <a:pPr indent="-228600">
              <a:buFont typeface="Arial" panose="020B0604020202020204" pitchFamily="34" charset="0"/>
              <a:buChar char="•"/>
            </a:pPr>
            <a:r>
              <a:rPr lang="en-US" sz="2000">
                <a:solidFill>
                  <a:srgbClr val="000000"/>
                </a:solidFill>
              </a:rPr>
              <a:t>1. Divide into two groups.</a:t>
            </a:r>
            <a:endParaRPr lang="en-US" sz="2000" dirty="0">
              <a:solidFill>
                <a:srgbClr val="000000"/>
              </a:solidFill>
              <a:cs typeface="Calibri"/>
            </a:endParaRPr>
          </a:p>
          <a:p>
            <a:pPr indent="-228600">
              <a:buFont typeface="Arial" panose="020B0604020202020204" pitchFamily="34" charset="0"/>
              <a:buChar char="•"/>
            </a:pPr>
            <a:r>
              <a:rPr lang="en-US" sz="2000">
                <a:solidFill>
                  <a:srgbClr val="000000"/>
                </a:solidFill>
              </a:rPr>
              <a:t>2. Have each group draw its flag.</a:t>
            </a:r>
            <a:endParaRPr lang="en-US" sz="2000" dirty="0">
              <a:solidFill>
                <a:srgbClr val="000000"/>
              </a:solidFill>
              <a:cs typeface="Calibri"/>
            </a:endParaRPr>
          </a:p>
          <a:p>
            <a:pPr indent="-228600">
              <a:buFont typeface="Arial" panose="020B0604020202020204" pitchFamily="34" charset="0"/>
              <a:buChar char="•"/>
            </a:pPr>
            <a:r>
              <a:rPr lang="en-US" sz="2000">
                <a:solidFill>
                  <a:srgbClr val="000000"/>
                </a:solidFill>
              </a:rPr>
              <a:t>3. Meet on the path where there is a forest on the left and right side (each group is assigned a different side of the forest).</a:t>
            </a:r>
            <a:endParaRPr lang="en-US" sz="2000" dirty="0">
              <a:solidFill>
                <a:srgbClr val="000000"/>
              </a:solidFill>
              <a:cs typeface="Calibri"/>
            </a:endParaRPr>
          </a:p>
          <a:p>
            <a:pPr indent="-228600">
              <a:buFont typeface="Arial" panose="020B0604020202020204" pitchFamily="34" charset="0"/>
              <a:buChar char="•"/>
            </a:pPr>
            <a:r>
              <a:rPr lang="en-US" sz="2000">
                <a:solidFill>
                  <a:srgbClr val="000000"/>
                </a:solidFill>
              </a:rPr>
              <a:t>4. Have each team hide their flag on their side of the forest.</a:t>
            </a:r>
            <a:endParaRPr lang="en-US" sz="2000" dirty="0">
              <a:solidFill>
                <a:srgbClr val="000000"/>
              </a:solidFill>
              <a:cs typeface="Calibri"/>
            </a:endParaRPr>
          </a:p>
          <a:p>
            <a:pPr indent="-228600">
              <a:buFont typeface="Arial" panose="020B0604020202020204" pitchFamily="34" charset="0"/>
              <a:buChar char="•"/>
            </a:pPr>
            <a:r>
              <a:rPr lang="en-US" sz="2000">
                <a:solidFill>
                  <a:srgbClr val="000000"/>
                </a:solidFill>
              </a:rPr>
              <a:t>5. Now let the groups split up and start looking for the Flag on the opponent's side.</a:t>
            </a:r>
            <a:endParaRPr lang="en-US" sz="2000" dirty="0">
              <a:solidFill>
                <a:srgbClr val="000000"/>
              </a:solidFill>
              <a:cs typeface="Calibri"/>
            </a:endParaRPr>
          </a:p>
          <a:p>
            <a:pPr indent="-228600">
              <a:buFont typeface="Arial" panose="020B0604020202020204" pitchFamily="34" charset="0"/>
              <a:buChar char="•"/>
            </a:pPr>
            <a:r>
              <a:rPr lang="en-US" sz="2000">
                <a:solidFill>
                  <a:srgbClr val="000000"/>
                </a:solidFill>
              </a:rPr>
              <a:t>6. The team that finds the opponent's flag first is the winner.</a:t>
            </a:r>
            <a:endParaRPr lang="en-US" sz="2000" dirty="0">
              <a:solidFill>
                <a:srgbClr val="000000"/>
              </a:solidFill>
              <a:cs typeface="Calibri"/>
            </a:endParaRPr>
          </a:p>
        </p:txBody>
      </p:sp>
    </p:spTree>
    <p:extLst>
      <p:ext uri="{BB962C8B-B14F-4D97-AF65-F5344CB8AC3E}">
        <p14:creationId xmlns:p14="http://schemas.microsoft.com/office/powerpoint/2010/main" val="641498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41905496-a7c5-4930-bb5f-7f2d61a1b8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CFD19DEB0BDB48A1C68572C9DE4099" ma:contentTypeVersion="11" ma:contentTypeDescription="Create a new document." ma:contentTypeScope="" ma:versionID="c690b062f171352fd2608aedf36385ea">
  <xsd:schema xmlns:xsd="http://www.w3.org/2001/XMLSchema" xmlns:xs="http://www.w3.org/2001/XMLSchema" xmlns:p="http://schemas.microsoft.com/office/2006/metadata/properties" xmlns:ns2="41905496-a7c5-4930-bb5f-7f2d61a1b851" targetNamespace="http://schemas.microsoft.com/office/2006/metadata/properties" ma:root="true" ma:fieldsID="fa7df8231818071b43eb0f357b707c29" ns2:_="">
    <xsd:import namespace="41905496-a7c5-4930-bb5f-7f2d61a1b851"/>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05496-a7c5-4930-bb5f-7f2d61a1b851"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7D712-3535-4E04-9664-FB7A471FA551}">
  <ds:schemaRefs>
    <ds:schemaRef ds:uri="http://schemas.microsoft.com/sharepoint/v3/contenttype/forms"/>
  </ds:schemaRefs>
</ds:datastoreItem>
</file>

<file path=customXml/itemProps2.xml><?xml version="1.0" encoding="utf-8"?>
<ds:datastoreItem xmlns:ds="http://schemas.openxmlformats.org/officeDocument/2006/customXml" ds:itemID="{CFDD96A0-490C-4475-8CF3-99BAABC3C195}">
  <ds:schemaRefs>
    <ds:schemaRef ds:uri="http://schemas.microsoft.com/office/2006/metadata/properties"/>
    <ds:schemaRef ds:uri="http://schemas.microsoft.com/office/infopath/2007/PartnerControls"/>
    <ds:schemaRef ds:uri="41905496-a7c5-4930-bb5f-7f2d61a1b851"/>
  </ds:schemaRefs>
</ds:datastoreItem>
</file>

<file path=customXml/itemProps3.xml><?xml version="1.0" encoding="utf-8"?>
<ds:datastoreItem xmlns:ds="http://schemas.openxmlformats.org/officeDocument/2006/customXml" ds:itemID="{704374AF-3A6A-4AC8-A548-A14364A36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905496-a7c5-4930-bb5f-7f2d61a1b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          Team games</vt:lpstr>
      <vt:lpstr>               Tag</vt:lpstr>
      <vt:lpstr>Hammer</vt:lpstr>
      <vt:lpstr>Hide and seek</vt:lpstr>
      <vt:lpstr>Jumping gum</vt:lpstr>
      <vt:lpstr>Capture the flag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92</cp:revision>
  <dcterms:created xsi:type="dcterms:W3CDTF">2019-10-17T21:24:50Z</dcterms:created>
  <dcterms:modified xsi:type="dcterms:W3CDTF">2021-03-07T11:02:09Z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0x010100A6CFD19DEB0BDB48A1C68572C9DE4099</vt:lpwstr>
  </property>
</Properties>
</file>